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61" r:id="rId2"/>
  </p:sldIdLst>
  <p:sldSz cx="6858000" cy="9906000" type="A4"/>
  <p:notesSz cx="6886575" cy="1001712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BF00"/>
    <a:srgbClr val="4E598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ADAC8FE8-9F56-4420-B17E-8E49D30818CB}" v="7" dt="2024-01-07T17:40:31.228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991" autoAdjust="0"/>
    <p:restoredTop sz="94660"/>
  </p:normalViewPr>
  <p:slideViewPr>
    <p:cSldViewPr snapToGrid="0">
      <p:cViewPr varScale="1">
        <p:scale>
          <a:sx n="77" d="100"/>
          <a:sy n="77" d="100"/>
        </p:scale>
        <p:origin x="306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microsoft.com/office/2015/10/relationships/revisionInfo" Target="revisionInfo.xml"/><Relationship Id="rId3" Type="http://schemas.openxmlformats.org/officeDocument/2006/relationships/presProps" Target="presProps.xml"/><Relationship Id="rId7" Type="http://schemas.microsoft.com/office/2016/11/relationships/changesInfo" Target="changesInfos/changesInfo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Dean Jayson" userId="c424c227a04098b6" providerId="LiveId" clId="{5BA059F4-77EC-4DFB-BAE5-E53D055D5EC5}"/>
    <pc:docChg chg="custSel modSld">
      <pc:chgData name="Dean Jayson" userId="c424c227a04098b6" providerId="LiveId" clId="{5BA059F4-77EC-4DFB-BAE5-E53D055D5EC5}" dt="2021-08-16T10:54:19.639" v="532" actId="1076"/>
      <pc:docMkLst>
        <pc:docMk/>
      </pc:docMkLst>
      <pc:sldChg chg="delSp modSp mod">
        <pc:chgData name="Dean Jayson" userId="c424c227a04098b6" providerId="LiveId" clId="{5BA059F4-77EC-4DFB-BAE5-E53D055D5EC5}" dt="2021-08-16T10:54:19.639" v="532" actId="1076"/>
        <pc:sldMkLst>
          <pc:docMk/>
          <pc:sldMk cId="543681545" sldId="261"/>
        </pc:sldMkLst>
        <pc:spChg chg="mod">
          <ac:chgData name="Dean Jayson" userId="c424c227a04098b6" providerId="LiveId" clId="{5BA059F4-77EC-4DFB-BAE5-E53D055D5EC5}" dt="2021-08-16T10:53:57.143" v="528" actId="1076"/>
          <ac:spMkLst>
            <pc:docMk/>
            <pc:sldMk cId="543681545" sldId="261"/>
            <ac:spMk id="7" creationId="{D337EDAB-5938-4E00-8AD8-D1E096FF1AAE}"/>
          </ac:spMkLst>
        </pc:spChg>
        <pc:spChg chg="mod">
          <ac:chgData name="Dean Jayson" userId="c424c227a04098b6" providerId="LiveId" clId="{5BA059F4-77EC-4DFB-BAE5-E53D055D5EC5}" dt="2021-08-16T10:51:39.567" v="495" actId="20577"/>
          <ac:spMkLst>
            <pc:docMk/>
            <pc:sldMk cId="543681545" sldId="261"/>
            <ac:spMk id="17" creationId="{57D7BDF4-B8AD-4B23-81A1-A4BA524F7B73}"/>
          </ac:spMkLst>
        </pc:spChg>
        <pc:spChg chg="mod">
          <ac:chgData name="Dean Jayson" userId="c424c227a04098b6" providerId="LiveId" clId="{5BA059F4-77EC-4DFB-BAE5-E53D055D5EC5}" dt="2021-08-16T10:54:19.639" v="532" actId="1076"/>
          <ac:spMkLst>
            <pc:docMk/>
            <pc:sldMk cId="543681545" sldId="261"/>
            <ac:spMk id="18" creationId="{34AA52A8-6A49-4CD3-BECE-8395B17B0578}"/>
          </ac:spMkLst>
        </pc:spChg>
        <pc:spChg chg="mod">
          <ac:chgData name="Dean Jayson" userId="c424c227a04098b6" providerId="LiveId" clId="{5BA059F4-77EC-4DFB-BAE5-E53D055D5EC5}" dt="2021-08-16T10:54:00.302" v="529" actId="1076"/>
          <ac:spMkLst>
            <pc:docMk/>
            <pc:sldMk cId="543681545" sldId="261"/>
            <ac:spMk id="33" creationId="{B5268D6B-2A5B-4603-A36F-7DB39EB5005C}"/>
          </ac:spMkLst>
        </pc:spChg>
        <pc:spChg chg="mod">
          <ac:chgData name="Dean Jayson" userId="c424c227a04098b6" providerId="LiveId" clId="{5BA059F4-77EC-4DFB-BAE5-E53D055D5EC5}" dt="2021-08-16T10:51:19.848" v="494" actId="20577"/>
          <ac:spMkLst>
            <pc:docMk/>
            <pc:sldMk cId="543681545" sldId="261"/>
            <ac:spMk id="39" creationId="{FDAADA77-0D39-4E8E-B6DE-C5B66B2167D2}"/>
          </ac:spMkLst>
        </pc:spChg>
        <pc:spChg chg="mod">
          <ac:chgData name="Dean Jayson" userId="c424c227a04098b6" providerId="LiveId" clId="{5BA059F4-77EC-4DFB-BAE5-E53D055D5EC5}" dt="2021-08-16T10:54:10.880" v="530" actId="1076"/>
          <ac:spMkLst>
            <pc:docMk/>
            <pc:sldMk cId="543681545" sldId="261"/>
            <ac:spMk id="40" creationId="{8047FA29-00B0-44A5-A0A6-71FC1F72B604}"/>
          </ac:spMkLst>
        </pc:spChg>
        <pc:spChg chg="mod">
          <ac:chgData name="Dean Jayson" userId="c424c227a04098b6" providerId="LiveId" clId="{5BA059F4-77EC-4DFB-BAE5-E53D055D5EC5}" dt="2021-08-16T10:54:14.247" v="531" actId="1076"/>
          <ac:spMkLst>
            <pc:docMk/>
            <pc:sldMk cId="543681545" sldId="261"/>
            <ac:spMk id="62" creationId="{ABDCE742-2821-4D98-A7E3-CC690B34DBA6}"/>
          </ac:spMkLst>
        </pc:spChg>
        <pc:grpChg chg="mod">
          <ac:chgData name="Dean Jayson" userId="c424c227a04098b6" providerId="LiveId" clId="{5BA059F4-77EC-4DFB-BAE5-E53D055D5EC5}" dt="2021-08-16T10:54:10.880" v="530" actId="1076"/>
          <ac:grpSpMkLst>
            <pc:docMk/>
            <pc:sldMk cId="543681545" sldId="261"/>
            <ac:grpSpMk id="4" creationId="{80D86CAD-F5E3-49E2-8FAD-7F3C149338C9}"/>
          </ac:grpSpMkLst>
        </pc:grpChg>
        <pc:picChg chg="mod">
          <ac:chgData name="Dean Jayson" userId="c424c227a04098b6" providerId="LiveId" clId="{5BA059F4-77EC-4DFB-BAE5-E53D055D5EC5}" dt="2021-08-16T10:49:55.310" v="450" actId="1076"/>
          <ac:picMkLst>
            <pc:docMk/>
            <pc:sldMk cId="543681545" sldId="261"/>
            <ac:picMk id="8" creationId="{2A92F34A-84F0-4E96-B95F-2089361E341C}"/>
          </ac:picMkLst>
        </pc:picChg>
        <pc:picChg chg="del">
          <ac:chgData name="Dean Jayson" userId="c424c227a04098b6" providerId="LiveId" clId="{5BA059F4-77EC-4DFB-BAE5-E53D055D5EC5}" dt="2021-08-16T10:53:39.339" v="525" actId="478"/>
          <ac:picMkLst>
            <pc:docMk/>
            <pc:sldMk cId="543681545" sldId="261"/>
            <ac:picMk id="9" creationId="{95F7FDD8-24CE-48D6-96C5-34D6C610CE29}"/>
          </ac:picMkLst>
        </pc:picChg>
      </pc:sldChg>
    </pc:docChg>
  </pc:docChgLst>
  <pc:docChgLst>
    <pc:chgData name="Dean Jayson" userId="c424c227a04098b6" providerId="LiveId" clId="{ADAC8FE8-9F56-4420-B17E-8E49D30818CB}"/>
    <pc:docChg chg="custSel modSld">
      <pc:chgData name="Dean Jayson" userId="c424c227a04098b6" providerId="LiveId" clId="{ADAC8FE8-9F56-4420-B17E-8E49D30818CB}" dt="2024-01-07T17:42:14.297" v="991" actId="313"/>
      <pc:docMkLst>
        <pc:docMk/>
      </pc:docMkLst>
      <pc:sldChg chg="addSp delSp modSp mod">
        <pc:chgData name="Dean Jayson" userId="c424c227a04098b6" providerId="LiveId" clId="{ADAC8FE8-9F56-4420-B17E-8E49D30818CB}" dt="2024-01-07T17:42:14.297" v="991" actId="313"/>
        <pc:sldMkLst>
          <pc:docMk/>
          <pc:sldMk cId="543681545" sldId="261"/>
        </pc:sldMkLst>
        <pc:spChg chg="mod">
          <ac:chgData name="Dean Jayson" userId="c424c227a04098b6" providerId="LiveId" clId="{ADAC8FE8-9F56-4420-B17E-8E49D30818CB}" dt="2024-01-07T17:41:26.175" v="985" actId="1076"/>
          <ac:spMkLst>
            <pc:docMk/>
            <pc:sldMk cId="543681545" sldId="261"/>
            <ac:spMk id="5" creationId="{C3A5E932-38B0-4912-950C-B1302A6E85AA}"/>
          </ac:spMkLst>
        </pc:spChg>
        <pc:spChg chg="mod">
          <ac:chgData name="Dean Jayson" userId="c424c227a04098b6" providerId="LiveId" clId="{ADAC8FE8-9F56-4420-B17E-8E49D30818CB}" dt="2024-01-07T17:41:06.305" v="979" actId="404"/>
          <ac:spMkLst>
            <pc:docMk/>
            <pc:sldMk cId="543681545" sldId="261"/>
            <ac:spMk id="7" creationId="{D337EDAB-5938-4E00-8AD8-D1E096FF1AAE}"/>
          </ac:spMkLst>
        </pc:spChg>
        <pc:spChg chg="mod">
          <ac:chgData name="Dean Jayson" userId="c424c227a04098b6" providerId="LiveId" clId="{ADAC8FE8-9F56-4420-B17E-8E49D30818CB}" dt="2024-01-07T17:41:31.239" v="986" actId="1076"/>
          <ac:spMkLst>
            <pc:docMk/>
            <pc:sldMk cId="543681545" sldId="261"/>
            <ac:spMk id="17" creationId="{57D7BDF4-B8AD-4B23-81A1-A4BA524F7B73}"/>
          </ac:spMkLst>
        </pc:spChg>
        <pc:spChg chg="mod">
          <ac:chgData name="Dean Jayson" userId="c424c227a04098b6" providerId="LiveId" clId="{ADAC8FE8-9F56-4420-B17E-8E49D30818CB}" dt="2024-01-07T17:42:14.297" v="991" actId="313"/>
          <ac:spMkLst>
            <pc:docMk/>
            <pc:sldMk cId="543681545" sldId="261"/>
            <ac:spMk id="18" creationId="{34AA52A8-6A49-4CD3-BECE-8395B17B0578}"/>
          </ac:spMkLst>
        </pc:spChg>
        <pc:spChg chg="mod">
          <ac:chgData name="Dean Jayson" userId="c424c227a04098b6" providerId="LiveId" clId="{ADAC8FE8-9F56-4420-B17E-8E49D30818CB}" dt="2024-01-07T17:41:23.271" v="984" actId="1076"/>
          <ac:spMkLst>
            <pc:docMk/>
            <pc:sldMk cId="543681545" sldId="261"/>
            <ac:spMk id="28" creationId="{68F312F7-8215-4492-9947-3E95D3089F7B}"/>
          </ac:spMkLst>
        </pc:spChg>
        <pc:spChg chg="del mod">
          <ac:chgData name="Dean Jayson" userId="c424c227a04098b6" providerId="LiveId" clId="{ADAC8FE8-9F56-4420-B17E-8E49D30818CB}" dt="2024-01-07T17:33:47.203" v="517" actId="478"/>
          <ac:spMkLst>
            <pc:docMk/>
            <pc:sldMk cId="543681545" sldId="261"/>
            <ac:spMk id="29" creationId="{FD69B5E4-E6CC-4A3D-9D18-D941B9EF4495}"/>
          </ac:spMkLst>
        </pc:spChg>
        <pc:spChg chg="mod">
          <ac:chgData name="Dean Jayson" userId="c424c227a04098b6" providerId="LiveId" clId="{ADAC8FE8-9F56-4420-B17E-8E49D30818CB}" dt="2024-01-07T17:41:14.128" v="982" actId="404"/>
          <ac:spMkLst>
            <pc:docMk/>
            <pc:sldMk cId="543681545" sldId="261"/>
            <ac:spMk id="33" creationId="{B5268D6B-2A5B-4603-A36F-7DB39EB5005C}"/>
          </ac:spMkLst>
        </pc:spChg>
        <pc:spChg chg="mod">
          <ac:chgData name="Dean Jayson" userId="c424c227a04098b6" providerId="LiveId" clId="{ADAC8FE8-9F56-4420-B17E-8E49D30818CB}" dt="2024-01-07T17:41:44.072" v="989" actId="1076"/>
          <ac:spMkLst>
            <pc:docMk/>
            <pc:sldMk cId="543681545" sldId="261"/>
            <ac:spMk id="40" creationId="{8047FA29-00B0-44A5-A0A6-71FC1F72B604}"/>
          </ac:spMkLst>
        </pc:spChg>
        <pc:spChg chg="mod">
          <ac:chgData name="Dean Jayson" userId="c424c227a04098b6" providerId="LiveId" clId="{ADAC8FE8-9F56-4420-B17E-8E49D30818CB}" dt="2024-01-07T17:41:44.072" v="989" actId="1076"/>
          <ac:spMkLst>
            <pc:docMk/>
            <pc:sldMk cId="543681545" sldId="261"/>
            <ac:spMk id="62" creationId="{ABDCE742-2821-4D98-A7E3-CC690B34DBA6}"/>
          </ac:spMkLst>
        </pc:spChg>
        <pc:grpChg chg="mod">
          <ac:chgData name="Dean Jayson" userId="c424c227a04098b6" providerId="LiveId" clId="{ADAC8FE8-9F56-4420-B17E-8E49D30818CB}" dt="2024-01-07T17:41:44.072" v="989" actId="1076"/>
          <ac:grpSpMkLst>
            <pc:docMk/>
            <pc:sldMk cId="543681545" sldId="261"/>
            <ac:grpSpMk id="4" creationId="{80D86CAD-F5E3-49E2-8FAD-7F3C149338C9}"/>
          </ac:grpSpMkLst>
        </pc:grpChg>
        <pc:picChg chg="add mod modCrop">
          <ac:chgData name="Dean Jayson" userId="c424c227a04098b6" providerId="LiveId" clId="{ADAC8FE8-9F56-4420-B17E-8E49D30818CB}" dt="2024-01-07T17:41:50.447" v="990" actId="1076"/>
          <ac:picMkLst>
            <pc:docMk/>
            <pc:sldMk cId="543681545" sldId="261"/>
            <ac:picMk id="9" creationId="{0DA3A034-D50C-1BAE-493F-87AED0B81EC1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54FD75-DA73-4F3C-A1D3-55901AE8502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57250" y="1621191"/>
            <a:ext cx="5143500" cy="3448756"/>
          </a:xfrm>
        </p:spPr>
        <p:txBody>
          <a:bodyPr anchor="b"/>
          <a:lstStyle>
            <a:lvl1pPr algn="ctr">
              <a:defRPr sz="3375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AC21758-F6ED-44A4-87BD-BE49F0DFACA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57250" y="5202944"/>
            <a:ext cx="5143500" cy="2391656"/>
          </a:xfrm>
        </p:spPr>
        <p:txBody>
          <a:bodyPr/>
          <a:lstStyle>
            <a:lvl1pPr marL="0" indent="0" algn="ctr">
              <a:buNone/>
              <a:defRPr sz="1350"/>
            </a:lvl1pPr>
            <a:lvl2pPr marL="257175" indent="0" algn="ctr">
              <a:buNone/>
              <a:defRPr sz="1125"/>
            </a:lvl2pPr>
            <a:lvl3pPr marL="514350" indent="0" algn="ctr">
              <a:buNone/>
              <a:defRPr sz="1013"/>
            </a:lvl3pPr>
            <a:lvl4pPr marL="771525" indent="0" algn="ctr">
              <a:buNone/>
              <a:defRPr sz="900"/>
            </a:lvl4pPr>
            <a:lvl5pPr marL="1028700" indent="0" algn="ctr">
              <a:buNone/>
              <a:defRPr sz="900"/>
            </a:lvl5pPr>
            <a:lvl6pPr marL="1285875" indent="0" algn="ctr">
              <a:buNone/>
              <a:defRPr sz="900"/>
            </a:lvl6pPr>
            <a:lvl7pPr marL="1543050" indent="0" algn="ctr">
              <a:buNone/>
              <a:defRPr sz="900"/>
            </a:lvl7pPr>
            <a:lvl8pPr marL="1800225" indent="0" algn="ctr">
              <a:buNone/>
              <a:defRPr sz="900"/>
            </a:lvl8pPr>
            <a:lvl9pPr marL="2057400" indent="0" algn="ctr">
              <a:buNone/>
              <a:defRPr sz="9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069869F-3533-40D8-95F8-58E4E67EC6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7EE952-4747-481A-9733-9A6554B2E625}" type="datetimeFigureOut">
              <a:rPr lang="en-GB" smtClean="0"/>
              <a:t>05/01/2024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F15CF6-3709-4EB8-A932-DA56D1A902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96D087A-5C94-41C1-9A31-1847AF5C0F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8A34A2-221B-4AB5-8F41-D8E06DA377B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911575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96C168-6E9C-4A5F-8CE5-572A438157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0EB3073-F379-4E7F-9960-453A3F0326D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44F88A5-EA07-4423-B1FC-FB54DB3D3C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7EE952-4747-481A-9733-9A6554B2E625}" type="datetimeFigureOut">
              <a:rPr lang="en-GB" smtClean="0"/>
              <a:t>05/01/2024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A138269-B456-4EC4-909C-6BD603C864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FA75551-6823-477C-A939-E8181DC3E5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8A34A2-221B-4AB5-8F41-D8E06DA377B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450191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AFA19A0-ED87-4C36-B203-E78A0E70294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4907756" y="527403"/>
            <a:ext cx="1478756" cy="8394877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D06BF5A-2BD2-4C77-85F8-D4D5827C229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471487" y="527403"/>
            <a:ext cx="4350544" cy="8394877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AA48BC3-30E4-49A4-9760-387D345273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7EE952-4747-481A-9733-9A6554B2E625}" type="datetimeFigureOut">
              <a:rPr lang="en-GB" smtClean="0"/>
              <a:t>05/01/2024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5A6C3AA-28C3-4AEB-9190-F7791788EB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F208024-7FAD-4208-B0E4-F106B9B4DD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8A34A2-221B-4AB5-8F41-D8E06DA377B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409902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867AB0-C0F4-41C7-AE81-5DA6DF9F4C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378BA5D-BADF-4A5B-B94A-447AED9BB50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9571945-8472-4214-9A30-C83584B40D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7EE952-4747-481A-9733-9A6554B2E625}" type="datetimeFigureOut">
              <a:rPr lang="en-GB" smtClean="0"/>
              <a:t>05/01/2024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7CD02C2-D02A-48FF-A9D7-0DD8318156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1A16C59-09A6-48B9-B07F-5FAF9C4667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8A34A2-221B-4AB5-8F41-D8E06DA377B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008515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16DB52-A8DF-4B9C-81E8-5377B3F4F3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7916" y="2469622"/>
            <a:ext cx="5915025" cy="4120620"/>
          </a:xfrm>
        </p:spPr>
        <p:txBody>
          <a:bodyPr anchor="b"/>
          <a:lstStyle>
            <a:lvl1pPr>
              <a:defRPr sz="3375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A9BA14C-9D12-46FC-A2FE-9C70CA4C87D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67916" y="6629225"/>
            <a:ext cx="5915025" cy="2166937"/>
          </a:xfrm>
        </p:spPr>
        <p:txBody>
          <a:bodyPr/>
          <a:lstStyle>
            <a:lvl1pPr marL="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1pPr>
            <a:lvl2pPr marL="257175" indent="0">
              <a:buNone/>
              <a:defRPr sz="1125">
                <a:solidFill>
                  <a:schemeClr val="tx1">
                    <a:tint val="75000"/>
                  </a:schemeClr>
                </a:solidFill>
              </a:defRPr>
            </a:lvl2pPr>
            <a:lvl3pPr marL="514350" indent="0">
              <a:buNone/>
              <a:defRPr sz="1013">
                <a:solidFill>
                  <a:schemeClr val="tx1">
                    <a:tint val="75000"/>
                  </a:schemeClr>
                </a:solidFill>
              </a:defRPr>
            </a:lvl3pPr>
            <a:lvl4pPr marL="771525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4pPr>
            <a:lvl5pPr marL="1028700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5pPr>
            <a:lvl6pPr marL="1285875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6pPr>
            <a:lvl7pPr marL="1543050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7pPr>
            <a:lvl8pPr marL="1800225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8pPr>
            <a:lvl9pPr marL="2057400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B95E635-35DF-4BD7-AB75-51DA521583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7EE952-4747-481A-9733-9A6554B2E625}" type="datetimeFigureOut">
              <a:rPr lang="en-GB" smtClean="0"/>
              <a:t>05/01/2024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99CA732-A406-4AC9-9DC3-C6D4410ABE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6DBABA8-CE6C-4B42-9812-F2D762E01F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8A34A2-221B-4AB5-8F41-D8E06DA377B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293647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BF3E71-5552-42EA-BAD0-30982F0616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844D3B8-233B-405A-A228-F0D2366FA83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71488" y="2637014"/>
            <a:ext cx="2914650" cy="628526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A0B01CF-7797-4940-8C81-82EE00B2407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3471863" y="2637014"/>
            <a:ext cx="2914650" cy="628526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89495AF-8E9F-4FDE-BF58-1266DC2B00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7EE952-4747-481A-9733-9A6554B2E625}" type="datetimeFigureOut">
              <a:rPr lang="en-GB" smtClean="0"/>
              <a:t>05/01/2024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F86D601-77EC-46AE-9AC2-E8A0088477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ACEF6D7-B372-424C-8A03-B629395913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8A34A2-221B-4AB5-8F41-D8E06DA377B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645156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3D3471-EF44-412B-95AA-59CAAAA0A9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2381" y="527404"/>
            <a:ext cx="5915025" cy="191470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5F2AE6C-4611-4853-8C9E-9D3EA7F19A3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72381" y="2428347"/>
            <a:ext cx="2901255" cy="1190095"/>
          </a:xfrm>
        </p:spPr>
        <p:txBody>
          <a:bodyPr anchor="b"/>
          <a:lstStyle>
            <a:lvl1pPr marL="0" indent="0">
              <a:buNone/>
              <a:defRPr sz="1350" b="1"/>
            </a:lvl1pPr>
            <a:lvl2pPr marL="257175" indent="0">
              <a:buNone/>
              <a:defRPr sz="1125" b="1"/>
            </a:lvl2pPr>
            <a:lvl3pPr marL="514350" indent="0">
              <a:buNone/>
              <a:defRPr sz="1013" b="1"/>
            </a:lvl3pPr>
            <a:lvl4pPr marL="771525" indent="0">
              <a:buNone/>
              <a:defRPr sz="900" b="1"/>
            </a:lvl4pPr>
            <a:lvl5pPr marL="1028700" indent="0">
              <a:buNone/>
              <a:defRPr sz="900" b="1"/>
            </a:lvl5pPr>
            <a:lvl6pPr marL="1285875" indent="0">
              <a:buNone/>
              <a:defRPr sz="900" b="1"/>
            </a:lvl6pPr>
            <a:lvl7pPr marL="1543050" indent="0">
              <a:buNone/>
              <a:defRPr sz="900" b="1"/>
            </a:lvl7pPr>
            <a:lvl8pPr marL="1800225" indent="0">
              <a:buNone/>
              <a:defRPr sz="900" b="1"/>
            </a:lvl8pPr>
            <a:lvl9pPr marL="2057400" indent="0">
              <a:buNone/>
              <a:defRPr sz="9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FF5FB67-C54A-44D6-9454-5472CC837A3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72381" y="3618442"/>
            <a:ext cx="2901255" cy="532218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526DABB-BEA7-42D1-B2FA-E00F9D581AF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3471863" y="2428347"/>
            <a:ext cx="2915543" cy="1190095"/>
          </a:xfrm>
        </p:spPr>
        <p:txBody>
          <a:bodyPr anchor="b"/>
          <a:lstStyle>
            <a:lvl1pPr marL="0" indent="0">
              <a:buNone/>
              <a:defRPr sz="1350" b="1"/>
            </a:lvl1pPr>
            <a:lvl2pPr marL="257175" indent="0">
              <a:buNone/>
              <a:defRPr sz="1125" b="1"/>
            </a:lvl2pPr>
            <a:lvl3pPr marL="514350" indent="0">
              <a:buNone/>
              <a:defRPr sz="1013" b="1"/>
            </a:lvl3pPr>
            <a:lvl4pPr marL="771525" indent="0">
              <a:buNone/>
              <a:defRPr sz="900" b="1"/>
            </a:lvl4pPr>
            <a:lvl5pPr marL="1028700" indent="0">
              <a:buNone/>
              <a:defRPr sz="900" b="1"/>
            </a:lvl5pPr>
            <a:lvl6pPr marL="1285875" indent="0">
              <a:buNone/>
              <a:defRPr sz="900" b="1"/>
            </a:lvl6pPr>
            <a:lvl7pPr marL="1543050" indent="0">
              <a:buNone/>
              <a:defRPr sz="900" b="1"/>
            </a:lvl7pPr>
            <a:lvl8pPr marL="1800225" indent="0">
              <a:buNone/>
              <a:defRPr sz="900" b="1"/>
            </a:lvl8pPr>
            <a:lvl9pPr marL="2057400" indent="0">
              <a:buNone/>
              <a:defRPr sz="9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C5562D5-6BF7-4FB0-8370-1180D3207B3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3471863" y="3618442"/>
            <a:ext cx="2915543" cy="532218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842C4615-DE98-4AFA-98C1-DC0E51FB2C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7EE952-4747-481A-9733-9A6554B2E625}" type="datetimeFigureOut">
              <a:rPr lang="en-GB" smtClean="0"/>
              <a:t>05/01/2024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F9E5364-CC51-4FBB-97BE-1CF056DA05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A2C474F-5661-4657-9560-931496D51B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8A34A2-221B-4AB5-8F41-D8E06DA377B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362168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6FB9F7-A2B0-4B58-BFCB-467EEC98D8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B04A0FB-CA97-47D0-9135-CD2CC3357C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7EE952-4747-481A-9733-9A6554B2E625}" type="datetimeFigureOut">
              <a:rPr lang="en-GB" smtClean="0"/>
              <a:t>05/01/2024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0A6EC52-C1CB-43D4-857E-97EA5526E5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B0DC74C-64B1-44D1-9BCF-8381F7DD07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8A34A2-221B-4AB5-8F41-D8E06DA377B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149161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DBED921-6FC3-4179-BF4C-B7F73C9D02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7EE952-4747-481A-9733-9A6554B2E625}" type="datetimeFigureOut">
              <a:rPr lang="en-GB" smtClean="0"/>
              <a:t>05/01/2024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864BFF9-E7A3-4AA4-BE81-B6AD60452D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B60F67D-3415-4D4E-A6DE-61031610BD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8A34A2-221B-4AB5-8F41-D8E06DA377B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690986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792EBE-1A1E-4662-91F5-CBAE083B57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3" cy="2311400"/>
          </a:xfrm>
        </p:spPr>
        <p:txBody>
          <a:bodyPr anchor="b"/>
          <a:lstStyle>
            <a:lvl1pPr>
              <a:defRPr sz="18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E7FC417-B79D-49E9-BCB2-987476785B2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915543" y="1426281"/>
            <a:ext cx="3471863" cy="7039681"/>
          </a:xfrm>
        </p:spPr>
        <p:txBody>
          <a:bodyPr/>
          <a:lstStyle>
            <a:lvl1pPr>
              <a:defRPr sz="1800"/>
            </a:lvl1pPr>
            <a:lvl2pPr>
              <a:defRPr sz="1575"/>
            </a:lvl2pPr>
            <a:lvl3pPr>
              <a:defRPr sz="1350"/>
            </a:lvl3pPr>
            <a:lvl4pPr>
              <a:defRPr sz="1125"/>
            </a:lvl4pPr>
            <a:lvl5pPr>
              <a:defRPr sz="1125"/>
            </a:lvl5pPr>
            <a:lvl6pPr>
              <a:defRPr sz="1125"/>
            </a:lvl6pPr>
            <a:lvl7pPr>
              <a:defRPr sz="1125"/>
            </a:lvl7pPr>
            <a:lvl8pPr>
              <a:defRPr sz="1125"/>
            </a:lvl8pPr>
            <a:lvl9pPr>
              <a:defRPr sz="1125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828F9CE-2463-4304-A6C4-C7F6F869C91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3" cy="5505627"/>
          </a:xfrm>
        </p:spPr>
        <p:txBody>
          <a:bodyPr/>
          <a:lstStyle>
            <a:lvl1pPr marL="0" indent="0">
              <a:buNone/>
              <a:defRPr sz="900"/>
            </a:lvl1pPr>
            <a:lvl2pPr marL="257175" indent="0">
              <a:buNone/>
              <a:defRPr sz="788"/>
            </a:lvl2pPr>
            <a:lvl3pPr marL="514350" indent="0">
              <a:buNone/>
              <a:defRPr sz="675"/>
            </a:lvl3pPr>
            <a:lvl4pPr marL="771525" indent="0">
              <a:buNone/>
              <a:defRPr sz="563"/>
            </a:lvl4pPr>
            <a:lvl5pPr marL="1028700" indent="0">
              <a:buNone/>
              <a:defRPr sz="563"/>
            </a:lvl5pPr>
            <a:lvl6pPr marL="1285875" indent="0">
              <a:buNone/>
              <a:defRPr sz="563"/>
            </a:lvl6pPr>
            <a:lvl7pPr marL="1543050" indent="0">
              <a:buNone/>
              <a:defRPr sz="563"/>
            </a:lvl7pPr>
            <a:lvl8pPr marL="1800225" indent="0">
              <a:buNone/>
              <a:defRPr sz="563"/>
            </a:lvl8pPr>
            <a:lvl9pPr marL="2057400" indent="0">
              <a:buNone/>
              <a:defRPr sz="563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E8D3C51-2F24-40E0-BCC7-D9B683DB8E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7EE952-4747-481A-9733-9A6554B2E625}" type="datetimeFigureOut">
              <a:rPr lang="en-GB" smtClean="0"/>
              <a:t>05/01/2024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55EAD87-78B1-4341-997B-BB4DD9FA09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190E8D0-D88B-4261-BFCA-76BB63228C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8A34A2-221B-4AB5-8F41-D8E06DA377B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783165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6002DD-ABDF-46A9-9ED6-B2CB45ABD4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3" cy="2311400"/>
          </a:xfrm>
        </p:spPr>
        <p:txBody>
          <a:bodyPr anchor="b"/>
          <a:lstStyle>
            <a:lvl1pPr>
              <a:defRPr sz="18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46A6E6B-28D0-4D88-9B66-3F995841E99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2915543" y="1426281"/>
            <a:ext cx="3471863" cy="7039681"/>
          </a:xfrm>
        </p:spPr>
        <p:txBody>
          <a:bodyPr/>
          <a:lstStyle>
            <a:lvl1pPr marL="0" indent="0">
              <a:buNone/>
              <a:defRPr sz="1800"/>
            </a:lvl1pPr>
            <a:lvl2pPr marL="257175" indent="0">
              <a:buNone/>
              <a:defRPr sz="1575"/>
            </a:lvl2pPr>
            <a:lvl3pPr marL="514350" indent="0">
              <a:buNone/>
              <a:defRPr sz="1350"/>
            </a:lvl3pPr>
            <a:lvl4pPr marL="771525" indent="0">
              <a:buNone/>
              <a:defRPr sz="1125"/>
            </a:lvl4pPr>
            <a:lvl5pPr marL="1028700" indent="0">
              <a:buNone/>
              <a:defRPr sz="1125"/>
            </a:lvl5pPr>
            <a:lvl6pPr marL="1285875" indent="0">
              <a:buNone/>
              <a:defRPr sz="1125"/>
            </a:lvl6pPr>
            <a:lvl7pPr marL="1543050" indent="0">
              <a:buNone/>
              <a:defRPr sz="1125"/>
            </a:lvl7pPr>
            <a:lvl8pPr marL="1800225" indent="0">
              <a:buNone/>
              <a:defRPr sz="1125"/>
            </a:lvl8pPr>
            <a:lvl9pPr marL="2057400" indent="0">
              <a:buNone/>
              <a:defRPr sz="1125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79B6AF8-6003-40B5-893B-EED209C4AE4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3" cy="5505627"/>
          </a:xfrm>
        </p:spPr>
        <p:txBody>
          <a:bodyPr/>
          <a:lstStyle>
            <a:lvl1pPr marL="0" indent="0">
              <a:buNone/>
              <a:defRPr sz="900"/>
            </a:lvl1pPr>
            <a:lvl2pPr marL="257175" indent="0">
              <a:buNone/>
              <a:defRPr sz="788"/>
            </a:lvl2pPr>
            <a:lvl3pPr marL="514350" indent="0">
              <a:buNone/>
              <a:defRPr sz="675"/>
            </a:lvl3pPr>
            <a:lvl4pPr marL="771525" indent="0">
              <a:buNone/>
              <a:defRPr sz="563"/>
            </a:lvl4pPr>
            <a:lvl5pPr marL="1028700" indent="0">
              <a:buNone/>
              <a:defRPr sz="563"/>
            </a:lvl5pPr>
            <a:lvl6pPr marL="1285875" indent="0">
              <a:buNone/>
              <a:defRPr sz="563"/>
            </a:lvl6pPr>
            <a:lvl7pPr marL="1543050" indent="0">
              <a:buNone/>
              <a:defRPr sz="563"/>
            </a:lvl7pPr>
            <a:lvl8pPr marL="1800225" indent="0">
              <a:buNone/>
              <a:defRPr sz="563"/>
            </a:lvl8pPr>
            <a:lvl9pPr marL="2057400" indent="0">
              <a:buNone/>
              <a:defRPr sz="563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1CA6C22-951A-497C-910D-A525F02CCD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7EE952-4747-481A-9733-9A6554B2E625}" type="datetimeFigureOut">
              <a:rPr lang="en-GB" smtClean="0"/>
              <a:t>05/01/2024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D3E5142-AA4D-4D79-9FC1-356B97DBB7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EB95146-636B-4C05-849E-DBD9F30E64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8A34A2-221B-4AB5-8F41-D8E06DA377B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388334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A102517-A966-4EA6-BB74-4EC74F0C65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1488" y="527404"/>
            <a:ext cx="5915025" cy="191470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06000F0-A0B6-42DB-8B47-09D112EBCB3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71488" y="2637014"/>
            <a:ext cx="5915025" cy="62852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4EA532A-5864-4D7A-A224-E487130CD53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71488" y="9181395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6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47EE952-4747-481A-9733-9A6554B2E625}" type="datetimeFigureOut">
              <a:rPr lang="en-GB" smtClean="0"/>
              <a:t>05/01/2024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B17DEDC-A214-477F-ACCE-75D5E2157DC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271713" y="9181395"/>
            <a:ext cx="2314575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6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36C4BB0-5D20-4CFF-A072-81176D145F4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843463" y="9181395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6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58A34A2-221B-4AB5-8F41-D8E06DA377B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750674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514350" rtl="0" eaLnBrk="1" latinLnBrk="0" hangingPunct="1">
        <a:lnSpc>
          <a:spcPct val="90000"/>
        </a:lnSpc>
        <a:spcBef>
          <a:spcPct val="0"/>
        </a:spcBef>
        <a:buNone/>
        <a:defRPr sz="2475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28588" indent="-128588" algn="l" defTabSz="514350" rtl="0" eaLnBrk="1" latinLnBrk="0" hangingPunct="1">
        <a:lnSpc>
          <a:spcPct val="90000"/>
        </a:lnSpc>
        <a:spcBef>
          <a:spcPts val="563"/>
        </a:spcBef>
        <a:buFont typeface="Arial" panose="020B0604020202020204" pitchFamily="34" charset="0"/>
        <a:buChar char="•"/>
        <a:defRPr sz="1575" kern="1200">
          <a:solidFill>
            <a:schemeClr val="tx1"/>
          </a:solidFill>
          <a:latin typeface="+mn-lt"/>
          <a:ea typeface="+mn-ea"/>
          <a:cs typeface="+mn-cs"/>
        </a:defRPr>
      </a:lvl1pPr>
      <a:lvl2pPr marL="385763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42938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125" kern="1200">
          <a:solidFill>
            <a:schemeClr val="tx1"/>
          </a:solidFill>
          <a:latin typeface="+mn-lt"/>
          <a:ea typeface="+mn-ea"/>
          <a:cs typeface="+mn-cs"/>
        </a:defRPr>
      </a:lvl3pPr>
      <a:lvl4pPr marL="900113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4pPr>
      <a:lvl5pPr marL="1157288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5pPr>
      <a:lvl6pPr marL="1414463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6pPr>
      <a:lvl7pPr marL="1671638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7pPr>
      <a:lvl8pPr marL="1928813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8pPr>
      <a:lvl9pPr marL="2185988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1pPr>
      <a:lvl2pPr marL="25717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2pPr>
      <a:lvl3pPr marL="51435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3pPr>
      <a:lvl4pPr marL="77152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4pPr>
      <a:lvl5pPr marL="102870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5pPr>
      <a:lvl6pPr marL="128587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6pPr>
      <a:lvl7pPr marL="154305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7pPr>
      <a:lvl8pPr marL="180022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8pPr>
      <a:lvl9pPr marL="205740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13" Type="http://schemas.openxmlformats.org/officeDocument/2006/relationships/image" Target="../media/image8.JPG"/><Relationship Id="rId3" Type="http://schemas.openxmlformats.org/officeDocument/2006/relationships/image" Target="../media/image2.png"/><Relationship Id="rId7" Type="http://schemas.openxmlformats.org/officeDocument/2006/relationships/image" Target="../media/image5.png"/><Relationship Id="rId12" Type="http://schemas.microsoft.com/office/2007/relationships/hdphoto" Target="../media/hdphoto4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microsoft.com/office/2007/relationships/hdphoto" Target="../media/hdphoto1.wdp"/><Relationship Id="rId11" Type="http://schemas.openxmlformats.org/officeDocument/2006/relationships/image" Target="../media/image7.png"/><Relationship Id="rId5" Type="http://schemas.openxmlformats.org/officeDocument/2006/relationships/image" Target="../media/image4.png"/><Relationship Id="rId10" Type="http://schemas.microsoft.com/office/2007/relationships/hdphoto" Target="../media/hdphoto3.wdp"/><Relationship Id="rId4" Type="http://schemas.openxmlformats.org/officeDocument/2006/relationships/image" Target="../media/image3.jpeg"/><Relationship Id="rId9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D337EDAB-5938-4E00-8AD8-D1E096FF1AAE}"/>
              </a:ext>
            </a:extLst>
          </p:cNvPr>
          <p:cNvSpPr txBox="1"/>
          <p:nvPr/>
        </p:nvSpPr>
        <p:spPr>
          <a:xfrm>
            <a:off x="-53218" y="32733"/>
            <a:ext cx="699107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tabLst>
                <a:tab pos="539750" algn="l"/>
              </a:tabLst>
            </a:pPr>
            <a:r>
              <a:rPr lang="en-GB" sz="3200" dirty="0">
                <a:solidFill>
                  <a:srgbClr val="00BF00"/>
                </a:solidFill>
                <a:latin typeface="Arial Black" panose="020B0A04020102020204" pitchFamily="34" charset="0"/>
              </a:rPr>
              <a:t>BEEF TACOS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57D7BDF4-B8AD-4B23-81A1-A4BA524F7B73}"/>
              </a:ext>
            </a:extLst>
          </p:cNvPr>
          <p:cNvSpPr/>
          <p:nvPr/>
        </p:nvSpPr>
        <p:spPr>
          <a:xfrm>
            <a:off x="171446" y="3385214"/>
            <a:ext cx="2617051" cy="35240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en-GB" sz="1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INGREDIENTS</a:t>
            </a:r>
            <a:r>
              <a:rPr lang="en-GB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      </a:t>
            </a:r>
          </a:p>
          <a:p>
            <a:pPr marL="179388" indent="-179388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500g minced beef</a:t>
            </a:r>
          </a:p>
          <a:p>
            <a:pPr marL="179388" indent="-179388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1 tbs oil</a:t>
            </a:r>
          </a:p>
          <a:p>
            <a:pPr marL="179388" indent="-179388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2 tsp smoked paprika</a:t>
            </a:r>
          </a:p>
          <a:p>
            <a:pPr marL="179388" indent="-179388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1 tsp ground cumin</a:t>
            </a:r>
          </a:p>
          <a:p>
            <a:pPr marL="179388" indent="-179388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½ tsp salt</a:t>
            </a:r>
          </a:p>
          <a:p>
            <a:pPr marL="179388" indent="-179388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2-3 avocados</a:t>
            </a:r>
          </a:p>
          <a:p>
            <a:pPr marL="179388" indent="-179388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Juice of 1 lime</a:t>
            </a:r>
          </a:p>
          <a:p>
            <a:pPr marL="179388" indent="-179388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Wrap - taco/tortilla/romaine lettuce</a:t>
            </a:r>
          </a:p>
          <a:p>
            <a:pPr marL="179388" indent="-179388"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GB" sz="1400" dirty="0">
              <a:solidFill>
                <a:schemeClr val="tx1">
                  <a:lumMod val="85000"/>
                  <a:lumOff val="15000"/>
                </a:schemeClr>
              </a:solidFill>
              <a:latin typeface="Arial Narrow" panose="020B0606020202030204" pitchFamily="34" charset="0"/>
              <a:cs typeface="Arial" panose="020B0604020202020204" pitchFamily="34" charset="0"/>
            </a:endParaRPr>
          </a:p>
          <a:p>
            <a:pPr marL="179388" indent="-179388"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GB" sz="1400" dirty="0">
              <a:solidFill>
                <a:schemeClr val="tx1">
                  <a:lumMod val="85000"/>
                  <a:lumOff val="15000"/>
                </a:schemeClr>
              </a:solidFill>
              <a:latin typeface="Arial Narrow" panose="020B0606020202030204" pitchFamily="34" charset="0"/>
              <a:cs typeface="Arial" panose="020B0604020202020204" pitchFamily="34" charset="0"/>
            </a:endParaRPr>
          </a:p>
          <a:p>
            <a:pPr>
              <a:spcAft>
                <a:spcPts val="600"/>
              </a:spcAft>
            </a:pPr>
            <a:endParaRPr lang="en-GB" sz="1400" dirty="0">
              <a:solidFill>
                <a:schemeClr val="tx1">
                  <a:lumMod val="85000"/>
                  <a:lumOff val="15000"/>
                </a:schemeClr>
              </a:solidFill>
              <a:latin typeface="Arial Narrow" panose="020B0606020202030204" pitchFamily="34" charset="0"/>
              <a:cs typeface="Arial" panose="020B0604020202020204" pitchFamily="34" charset="0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34AA52A8-6A49-4CD3-BECE-8395B17B0578}"/>
              </a:ext>
            </a:extLst>
          </p:cNvPr>
          <p:cNvSpPr/>
          <p:nvPr/>
        </p:nvSpPr>
        <p:spPr>
          <a:xfrm>
            <a:off x="2769108" y="3385214"/>
            <a:ext cx="3868958" cy="54014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en-GB" sz="1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METHOD </a:t>
            </a:r>
            <a:r>
              <a:rPr lang="en-GB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     </a:t>
            </a:r>
          </a:p>
          <a:p>
            <a:pPr marL="266700" indent="-266700">
              <a:spcAft>
                <a:spcPts val="600"/>
              </a:spcAft>
              <a:buFont typeface="+mj-lt"/>
              <a:buAutoNum type="arabicParenR"/>
            </a:pPr>
            <a:r>
              <a:rPr lang="en-GB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Thinly slice the onions</a:t>
            </a:r>
          </a:p>
          <a:p>
            <a:pPr marL="266700" indent="-266700">
              <a:spcAft>
                <a:spcPts val="600"/>
              </a:spcAft>
              <a:buFont typeface="+mj-lt"/>
              <a:buAutoNum type="arabicParenR"/>
            </a:pPr>
            <a:r>
              <a:rPr lang="en-GB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Mix the vinegar and salt in a large jar and add the onions. Pop in the fridge.</a:t>
            </a:r>
          </a:p>
          <a:p>
            <a:pPr marL="266700" indent="-266700">
              <a:spcAft>
                <a:spcPts val="600"/>
              </a:spcAft>
              <a:buFont typeface="+mj-lt"/>
              <a:buAutoNum type="arabicParenR"/>
            </a:pPr>
            <a:r>
              <a:rPr lang="en-GB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Make the cabbage salad by slicing the cabbage &amp; putting into a large bowl. Mix with the lemon juice, mayo and salt. Mix – adjust to taste.</a:t>
            </a:r>
          </a:p>
          <a:p>
            <a:pPr marL="266700" indent="-266700">
              <a:spcAft>
                <a:spcPts val="600"/>
              </a:spcAft>
              <a:buFont typeface="+mj-lt"/>
              <a:buAutoNum type="arabicParenR"/>
            </a:pPr>
            <a:r>
              <a:rPr lang="en-GB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Mash the 2 avocados and mix with the lime juice</a:t>
            </a:r>
          </a:p>
          <a:p>
            <a:pPr marL="266700" indent="-266700">
              <a:spcAft>
                <a:spcPts val="600"/>
              </a:spcAft>
              <a:buFont typeface="+mj-lt"/>
              <a:buAutoNum type="arabicParenR"/>
            </a:pPr>
            <a:r>
              <a:rPr lang="en-GB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Heat 1 tbs oil in a frying pan till hot</a:t>
            </a:r>
          </a:p>
          <a:p>
            <a:pPr marL="266700" indent="-266700">
              <a:spcAft>
                <a:spcPts val="600"/>
              </a:spcAft>
              <a:buFont typeface="+mj-lt"/>
              <a:buAutoNum type="arabicParenR"/>
            </a:pPr>
            <a:r>
              <a:rPr lang="en-GB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Add minced beef and break up with a spatula</a:t>
            </a:r>
          </a:p>
          <a:p>
            <a:pPr marL="266700" indent="-266700">
              <a:spcAft>
                <a:spcPts val="600"/>
              </a:spcAft>
              <a:buFont typeface="+mj-lt"/>
              <a:buAutoNum type="arabicParenR"/>
            </a:pPr>
            <a:r>
              <a:rPr lang="en-GB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Add the smoked paprika and cumin and mix well</a:t>
            </a:r>
          </a:p>
          <a:p>
            <a:pPr marL="266700" indent="-266700">
              <a:spcAft>
                <a:spcPts val="600"/>
              </a:spcAft>
              <a:buFont typeface="+mj-lt"/>
              <a:buAutoNum type="arabicParenR"/>
            </a:pPr>
            <a:r>
              <a:rPr lang="en-GB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Keep cooking and mashing until the beef is cooked through (approx 5-8 mins) </a:t>
            </a:r>
          </a:p>
          <a:p>
            <a:pPr marL="266700" indent="-266700">
              <a:spcAft>
                <a:spcPts val="600"/>
              </a:spcAft>
              <a:buFont typeface="+mj-lt"/>
              <a:buAutoNum type="arabicParenR"/>
            </a:pPr>
            <a:r>
              <a:rPr lang="en-GB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Before serving, you may want to add a little water if it’s a bit dry.</a:t>
            </a:r>
          </a:p>
          <a:p>
            <a:pPr marL="266700" indent="-266700">
              <a:spcAft>
                <a:spcPts val="600"/>
              </a:spcAft>
              <a:buFont typeface="+mj-lt"/>
              <a:buAutoNum type="arabicParenR"/>
            </a:pPr>
            <a:r>
              <a:rPr lang="en-GB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Layer up the wraps with avocado, cabbage salad, beef, pickled onion. Fold and eat.</a:t>
            </a:r>
          </a:p>
          <a:p>
            <a:pPr marL="266700" indent="-266700">
              <a:spcAft>
                <a:spcPts val="600"/>
              </a:spcAft>
              <a:buFont typeface="+mj-lt"/>
              <a:buAutoNum type="arabicParenR"/>
            </a:pPr>
            <a:r>
              <a:rPr lang="en-GB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Enjoy</a:t>
            </a:r>
          </a:p>
          <a:p>
            <a:pPr marL="266700" indent="-266700">
              <a:spcAft>
                <a:spcPts val="600"/>
              </a:spcAft>
              <a:buFont typeface="+mj-lt"/>
              <a:buAutoNum type="arabicParenR"/>
            </a:pPr>
            <a:endParaRPr lang="en-GB" sz="1400" dirty="0">
              <a:solidFill>
                <a:schemeClr val="tx1">
                  <a:lumMod val="85000"/>
                  <a:lumOff val="15000"/>
                </a:schemeClr>
              </a:solidFill>
              <a:latin typeface="Arial Narrow" panose="020B0606020202030204" pitchFamily="34" charset="0"/>
              <a:cs typeface="Arial" panose="020B0604020202020204" pitchFamily="34" charset="0"/>
            </a:endParaRPr>
          </a:p>
          <a:p>
            <a:pPr marL="450850" indent="-450850">
              <a:spcAft>
                <a:spcPts val="600"/>
              </a:spcAft>
              <a:buFont typeface="+mj-lt"/>
              <a:buAutoNum type="arabicParenR"/>
            </a:pPr>
            <a:endParaRPr lang="en-GB" sz="1400" dirty="0">
              <a:solidFill>
                <a:schemeClr val="tx1">
                  <a:lumMod val="85000"/>
                  <a:lumOff val="15000"/>
                </a:schemeClr>
              </a:solidFill>
              <a:latin typeface="Arial Narrow" panose="020B060602020203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2A92F34A-84F0-4E96-B95F-2089361E341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35299" y="8591903"/>
            <a:ext cx="938644" cy="962591"/>
          </a:xfrm>
          <a:prstGeom prst="rect">
            <a:avLst/>
          </a:prstGeom>
          <a:ln>
            <a:noFill/>
          </a:ln>
        </p:spPr>
      </p:pic>
      <p:grpSp>
        <p:nvGrpSpPr>
          <p:cNvPr id="3" name="Group 2"/>
          <p:cNvGrpSpPr/>
          <p:nvPr/>
        </p:nvGrpSpPr>
        <p:grpSpPr>
          <a:xfrm>
            <a:off x="184057" y="9459646"/>
            <a:ext cx="783714" cy="359730"/>
            <a:chOff x="184057" y="9382597"/>
            <a:chExt cx="783714" cy="359730"/>
          </a:xfrm>
        </p:grpSpPr>
        <p:pic>
          <p:nvPicPr>
            <p:cNvPr id="1026" name="Picture 2" descr="https://en.facebookbrand.com/wp-content/uploads/2016/05/FB-fLogo-Blue-broadcast-2.png">
              <a:extLst>
                <a:ext uri="{FF2B5EF4-FFF2-40B4-BE49-F238E27FC236}">
                  <a16:creationId xmlns:a16="http://schemas.microsoft.com/office/drawing/2014/main" id="{8BD0FEEE-AECC-41BB-A040-E571025E3E9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4057" y="9382597"/>
              <a:ext cx="339225" cy="33922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34" name="Picture 10" descr="Instagram icon Free Vector">
              <a:extLst>
                <a:ext uri="{FF2B5EF4-FFF2-40B4-BE49-F238E27FC236}">
                  <a16:creationId xmlns:a16="http://schemas.microsoft.com/office/drawing/2014/main" id="{BB7557F8-93AB-4E10-89BE-B596F393B67A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5907" t="16317" r="16786" b="16632"/>
            <a:stretch/>
          </p:blipFill>
          <p:spPr bwMode="auto">
            <a:xfrm>
              <a:off x="610860" y="9386773"/>
              <a:ext cx="356911" cy="35555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80" name="Rectangle 79">
            <a:extLst>
              <a:ext uri="{FF2B5EF4-FFF2-40B4-BE49-F238E27FC236}">
                <a16:creationId xmlns:a16="http://schemas.microsoft.com/office/drawing/2014/main" id="{559D3A64-F093-4158-9534-156AD4EB71A3}"/>
              </a:ext>
            </a:extLst>
          </p:cNvPr>
          <p:cNvSpPr/>
          <p:nvPr/>
        </p:nvSpPr>
        <p:spPr>
          <a:xfrm>
            <a:off x="931771" y="9589910"/>
            <a:ext cx="2299471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100"/>
              </a:spcAft>
            </a:pPr>
            <a:r>
              <a:rPr lang="en-GB" sz="1100" dirty="0">
                <a:solidFill>
                  <a:schemeClr val="tx1">
                    <a:lumMod val="85000"/>
                    <a:lumOff val="15000"/>
                  </a:schemeClr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@</a:t>
            </a:r>
            <a:r>
              <a:rPr lang="en-GB" sz="12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quickhealthyfamilymeals</a:t>
            </a:r>
            <a:endParaRPr lang="en-GB" sz="1100" dirty="0">
              <a:solidFill>
                <a:schemeClr val="tx1">
                  <a:lumMod val="85000"/>
                  <a:lumOff val="15000"/>
                </a:schemeClr>
              </a:solidFill>
              <a:latin typeface="Arial Narrow" panose="020B0606020202030204" pitchFamily="34" charset="0"/>
              <a:cs typeface="Arial" panose="020B0604020202020204" pitchFamily="34" charset="0"/>
            </a:endParaRPr>
          </a:p>
        </p:txBody>
      </p:sp>
      <p:sp>
        <p:nvSpPr>
          <p:cNvPr id="81" name="Rectangle 80">
            <a:extLst>
              <a:ext uri="{FF2B5EF4-FFF2-40B4-BE49-F238E27FC236}">
                <a16:creationId xmlns:a16="http://schemas.microsoft.com/office/drawing/2014/main" id="{DF32DFB5-5DAB-48FC-BC11-776BAE25B5F7}"/>
              </a:ext>
            </a:extLst>
          </p:cNvPr>
          <p:cNvSpPr/>
          <p:nvPr/>
        </p:nvSpPr>
        <p:spPr>
          <a:xfrm>
            <a:off x="2763349" y="9432507"/>
            <a:ext cx="4094651" cy="4437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100"/>
              </a:spcAft>
            </a:pPr>
            <a:r>
              <a:rPr lang="en-GB" sz="1100" dirty="0">
                <a:solidFill>
                  <a:schemeClr val="tx1">
                    <a:lumMod val="85000"/>
                    <a:lumOff val="15000"/>
                  </a:schemeClr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To watch a video showing how this is made or to explore more </a:t>
            </a:r>
          </a:p>
          <a:p>
            <a:pPr>
              <a:spcAft>
                <a:spcPts val="100"/>
              </a:spcAft>
            </a:pPr>
            <a:r>
              <a:rPr lang="en-GB" sz="1100" dirty="0">
                <a:solidFill>
                  <a:schemeClr val="tx1">
                    <a:lumMod val="85000"/>
                    <a:lumOff val="15000"/>
                  </a:schemeClr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Quick Healthy Family Meal ideas go to www.quickhealthyfamilymeals.com</a:t>
            </a:r>
          </a:p>
        </p:txBody>
      </p:sp>
      <p:sp>
        <p:nvSpPr>
          <p:cNvPr id="2" name="Rectangle 3">
            <a:extLst>
              <a:ext uri="{FF2B5EF4-FFF2-40B4-BE49-F238E27FC236}">
                <a16:creationId xmlns:a16="http://schemas.microsoft.com/office/drawing/2014/main" id="{30A645E2-E503-446F-AC17-0D4A7A6B1A7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28578" y="2687376"/>
            <a:ext cx="6858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B5268D6B-2A5B-4603-A36F-7DB39EB5005C}"/>
              </a:ext>
            </a:extLst>
          </p:cNvPr>
          <p:cNvSpPr txBox="1"/>
          <p:nvPr/>
        </p:nvSpPr>
        <p:spPr>
          <a:xfrm>
            <a:off x="-20699" y="523968"/>
            <a:ext cx="702742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tabLst>
                <a:tab pos="539750" algn="l"/>
              </a:tabLst>
            </a:pPr>
            <a:r>
              <a:rPr lang="en-GB" sz="1400" dirty="0">
                <a:solidFill>
                  <a:srgbClr val="00BF00"/>
                </a:solidFill>
                <a:latin typeface="Arial Black" panose="020B0A04020102020204" pitchFamily="34" charset="0"/>
              </a:rPr>
              <a:t>WITH PICKLED RED ONION</a:t>
            </a:r>
            <a:endParaRPr lang="en-GB" sz="1400" dirty="0">
              <a:latin typeface="Arial Black" panose="020B0A04020102020204" pitchFamily="34" charset="0"/>
            </a:endParaRPr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27659D72-4DF2-4496-B80C-592BDE58154C}"/>
              </a:ext>
            </a:extLst>
          </p:cNvPr>
          <p:cNvSpPr/>
          <p:nvPr/>
        </p:nvSpPr>
        <p:spPr>
          <a:xfrm>
            <a:off x="219934" y="7065101"/>
            <a:ext cx="303362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endParaRPr lang="es-ES" sz="1400" dirty="0">
              <a:solidFill>
                <a:schemeClr val="tx1">
                  <a:lumMod val="85000"/>
                  <a:lumOff val="15000"/>
                </a:schemeClr>
              </a:solidFill>
              <a:latin typeface="Arial Narrow" panose="020B0606020202030204" pitchFamily="34" charset="0"/>
              <a:cs typeface="Arial" panose="020B0604020202020204" pitchFamily="34" charset="0"/>
            </a:endParaRP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80D86CAD-F5E3-49E2-8FAD-7F3C149338C9}"/>
              </a:ext>
            </a:extLst>
          </p:cNvPr>
          <p:cNvGrpSpPr/>
          <p:nvPr/>
        </p:nvGrpSpPr>
        <p:grpSpPr>
          <a:xfrm>
            <a:off x="397806" y="2328031"/>
            <a:ext cx="6062388" cy="1013017"/>
            <a:chOff x="446411" y="2739157"/>
            <a:chExt cx="6062388" cy="1013017"/>
          </a:xfrm>
        </p:grpSpPr>
        <p:pic>
          <p:nvPicPr>
            <p:cNvPr id="73" name="Picture 72">
              <a:extLst>
                <a:ext uri="{FF2B5EF4-FFF2-40B4-BE49-F238E27FC236}">
                  <a16:creationId xmlns:a16="http://schemas.microsoft.com/office/drawing/2014/main" id="{360D6A99-95BC-4BD3-93E6-4B7EB6A9524B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colorTemperature colorTemp="15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810962" y="2938617"/>
              <a:ext cx="683668" cy="638524"/>
            </a:xfrm>
            <a:prstGeom prst="rect">
              <a:avLst/>
            </a:prstGeom>
          </p:spPr>
        </p:pic>
        <p:pic>
          <p:nvPicPr>
            <p:cNvPr id="71" name="Picture 70">
              <a:extLst>
                <a:ext uri="{FF2B5EF4-FFF2-40B4-BE49-F238E27FC236}">
                  <a16:creationId xmlns:a16="http://schemas.microsoft.com/office/drawing/2014/main" id="{CC5A0D5C-7F16-445D-BA7A-B127E6FDF0DF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colorTemperature colorTemp="1500"/>
                      </a14:imgEffect>
                      <a14:imgEffect>
                        <a14:saturation sat="394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328578" y="2938617"/>
              <a:ext cx="584676" cy="584676"/>
            </a:xfrm>
            <a:prstGeom prst="rect">
              <a:avLst/>
            </a:prstGeom>
          </p:spPr>
        </p:pic>
        <p:pic>
          <p:nvPicPr>
            <p:cNvPr id="69" name="Picture 68">
              <a:extLst>
                <a:ext uri="{FF2B5EF4-FFF2-40B4-BE49-F238E27FC236}">
                  <a16:creationId xmlns:a16="http://schemas.microsoft.com/office/drawing/2014/main" id="{FB3118C5-4073-44B0-83F5-4E6F9D0DB9C0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10">
                      <a14:imgEffect>
                        <a14:colorTemperature colorTemp="1715"/>
                      </a14:imgEffect>
                      <a14:imgEffect>
                        <a14:saturation sat="298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8644" y="2938617"/>
              <a:ext cx="543114" cy="543114"/>
            </a:xfrm>
            <a:prstGeom prst="rect">
              <a:avLst/>
            </a:prstGeom>
          </p:spPr>
        </p:pic>
        <p:pic>
          <p:nvPicPr>
            <p:cNvPr id="67" name="Picture 66">
              <a:extLst>
                <a:ext uri="{FF2B5EF4-FFF2-40B4-BE49-F238E27FC236}">
                  <a16:creationId xmlns:a16="http://schemas.microsoft.com/office/drawing/2014/main" id="{E8884F60-746F-4CC2-93E0-839196369E85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 cstate="print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12">
                      <a14:imgEffect>
                        <a14:colorTemperature colorTemp="15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058689" y="2938617"/>
              <a:ext cx="618264" cy="618264"/>
            </a:xfrm>
            <a:prstGeom prst="rect">
              <a:avLst/>
            </a:prstGeom>
          </p:spPr>
        </p:pic>
        <p:sp>
          <p:nvSpPr>
            <p:cNvPr id="53" name="TextBox 52">
              <a:extLst>
                <a:ext uri="{FF2B5EF4-FFF2-40B4-BE49-F238E27FC236}">
                  <a16:creationId xmlns:a16="http://schemas.microsoft.com/office/drawing/2014/main" id="{928ACB05-4331-4732-B4BE-847DAFB04841}"/>
                </a:ext>
              </a:extLst>
            </p:cNvPr>
            <p:cNvSpPr txBox="1"/>
            <p:nvPr/>
          </p:nvSpPr>
          <p:spPr>
            <a:xfrm>
              <a:off x="446411" y="2739158"/>
              <a:ext cx="1168118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0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 Black" panose="020B0A04020102020204" pitchFamily="34" charset="0"/>
                </a:rPr>
                <a:t>QUICK</a:t>
              </a:r>
              <a:endParaRPr lang="en-GB" sz="900" dirty="0">
                <a:solidFill>
                  <a:schemeClr val="tx1">
                    <a:lumMod val="75000"/>
                    <a:lumOff val="25000"/>
                  </a:schemeClr>
                </a:solidFill>
                <a:latin typeface="Arial Black" panose="020B0A04020102020204" pitchFamily="34" charset="0"/>
              </a:endParaRPr>
            </a:p>
          </p:txBody>
        </p:sp>
        <p:sp>
          <p:nvSpPr>
            <p:cNvPr id="54" name="TextBox 53">
              <a:extLst>
                <a:ext uri="{FF2B5EF4-FFF2-40B4-BE49-F238E27FC236}">
                  <a16:creationId xmlns:a16="http://schemas.microsoft.com/office/drawing/2014/main" id="{DEA56D48-47AF-408F-B91C-9B0E6D42C90F}"/>
                </a:ext>
              </a:extLst>
            </p:cNvPr>
            <p:cNvSpPr txBox="1"/>
            <p:nvPr/>
          </p:nvSpPr>
          <p:spPr>
            <a:xfrm>
              <a:off x="2225535" y="2739157"/>
              <a:ext cx="1168118" cy="2308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9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 Black" panose="020B0A04020102020204" pitchFamily="34" charset="0"/>
                </a:rPr>
                <a:t>HEALTHY</a:t>
              </a:r>
            </a:p>
          </p:txBody>
        </p:sp>
        <p:sp>
          <p:nvSpPr>
            <p:cNvPr id="55" name="TextBox 54">
              <a:extLst>
                <a:ext uri="{FF2B5EF4-FFF2-40B4-BE49-F238E27FC236}">
                  <a16:creationId xmlns:a16="http://schemas.microsoft.com/office/drawing/2014/main" id="{1997CFA9-C813-4151-AFF2-FC43B3FC0A29}"/>
                </a:ext>
              </a:extLst>
            </p:cNvPr>
            <p:cNvSpPr txBox="1"/>
            <p:nvPr/>
          </p:nvSpPr>
          <p:spPr>
            <a:xfrm>
              <a:off x="4004659" y="2739158"/>
              <a:ext cx="1168118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0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 Black" panose="020B0A04020102020204" pitchFamily="34" charset="0"/>
                </a:rPr>
                <a:t>FAMILY</a:t>
              </a:r>
              <a:endParaRPr lang="en-GB" sz="900" dirty="0">
                <a:solidFill>
                  <a:schemeClr val="tx1">
                    <a:lumMod val="75000"/>
                    <a:lumOff val="25000"/>
                  </a:schemeClr>
                </a:solidFill>
                <a:latin typeface="Arial Black" panose="020B0A04020102020204" pitchFamily="34" charset="0"/>
              </a:endParaRPr>
            </a:p>
          </p:txBody>
        </p:sp>
        <p:sp>
          <p:nvSpPr>
            <p:cNvPr id="56" name="TextBox 55">
              <a:extLst>
                <a:ext uri="{FF2B5EF4-FFF2-40B4-BE49-F238E27FC236}">
                  <a16:creationId xmlns:a16="http://schemas.microsoft.com/office/drawing/2014/main" id="{AE89A431-74AF-40EA-825C-911905BACAE1}"/>
                </a:ext>
              </a:extLst>
            </p:cNvPr>
            <p:cNvSpPr txBox="1"/>
            <p:nvPr/>
          </p:nvSpPr>
          <p:spPr>
            <a:xfrm>
              <a:off x="5783784" y="2739158"/>
              <a:ext cx="725015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0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 Black" panose="020B0A04020102020204" pitchFamily="34" charset="0"/>
                </a:rPr>
                <a:t>MEALS</a:t>
              </a:r>
            </a:p>
          </p:txBody>
        </p:sp>
        <p:sp>
          <p:nvSpPr>
            <p:cNvPr id="64" name="TextBox 63">
              <a:extLst>
                <a:ext uri="{FF2B5EF4-FFF2-40B4-BE49-F238E27FC236}">
                  <a16:creationId xmlns:a16="http://schemas.microsoft.com/office/drawing/2014/main" id="{35ED8503-86F8-411B-8CF9-9D2D93F9B6B2}"/>
                </a:ext>
              </a:extLst>
            </p:cNvPr>
            <p:cNvSpPr txBox="1"/>
            <p:nvPr/>
          </p:nvSpPr>
          <p:spPr>
            <a:xfrm>
              <a:off x="3851252" y="3100150"/>
              <a:ext cx="1033137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algn="ctr">
                <a:defRPr sz="1100" b="1">
                  <a:latin typeface="Arial Narrow" panose="020B0606020202030204" pitchFamily="34" charset="0"/>
                </a:defRPr>
              </a:lvl1pPr>
            </a:lstStyle>
            <a:p>
              <a:r>
                <a:rPr lang="en-GB" dirty="0"/>
                <a:t>Feeds 5</a:t>
              </a:r>
            </a:p>
          </p:txBody>
        </p:sp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id="{FDAADA77-0D39-4E8E-B6DE-C5B66B2167D2}"/>
                </a:ext>
              </a:extLst>
            </p:cNvPr>
            <p:cNvSpPr txBox="1"/>
            <p:nvPr/>
          </p:nvSpPr>
          <p:spPr>
            <a:xfrm>
              <a:off x="1716522" y="2982733"/>
              <a:ext cx="1941436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100" b="1" dirty="0">
                  <a:latin typeface="Arial Narrow" panose="020B0606020202030204" pitchFamily="34" charset="0"/>
                </a:rPr>
                <a:t>Beef is a great source of iron and  </a:t>
              </a:r>
              <a:r>
                <a:rPr lang="en-GB" sz="11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 Narrow" panose="020B0606020202030204" pitchFamily="34" charset="0"/>
                  <a:cs typeface="Arial" panose="020B0604020202020204" pitchFamily="34" charset="0"/>
                </a:rPr>
                <a:t>vitamin B12, which keeps blood cells healthy and prevents tiredness</a:t>
              </a:r>
            </a:p>
          </p:txBody>
        </p:sp>
      </p:grpSp>
      <p:sp>
        <p:nvSpPr>
          <p:cNvPr id="40" name="TextBox 39">
            <a:extLst>
              <a:ext uri="{FF2B5EF4-FFF2-40B4-BE49-F238E27FC236}">
                <a16:creationId xmlns:a16="http://schemas.microsoft.com/office/drawing/2014/main" id="{8047FA29-00B0-44A5-A0A6-71FC1F72B604}"/>
              </a:ext>
            </a:extLst>
          </p:cNvPr>
          <p:cNvSpPr txBox="1"/>
          <p:nvPr/>
        </p:nvSpPr>
        <p:spPr>
          <a:xfrm>
            <a:off x="5273485" y="2643210"/>
            <a:ext cx="1515707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ctr">
              <a:defRPr sz="1100" b="1">
                <a:latin typeface="Arial Narrow" panose="020B0606020202030204" pitchFamily="34" charset="0"/>
              </a:defRPr>
            </a:lvl1pPr>
          </a:lstStyle>
          <a:p>
            <a:r>
              <a:rPr lang="en-GB" dirty="0"/>
              <a:t>This contains everything you need for a healthy meal</a:t>
            </a:r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ABDCE742-2821-4D98-A7E3-CC690B34DBA6}"/>
              </a:ext>
            </a:extLst>
          </p:cNvPr>
          <p:cNvSpPr txBox="1"/>
          <p:nvPr/>
        </p:nvSpPr>
        <p:spPr>
          <a:xfrm>
            <a:off x="275015" y="2681280"/>
            <a:ext cx="894254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ctr">
              <a:defRPr sz="1100" b="1">
                <a:latin typeface="Arial Narrow" panose="020B0606020202030204" pitchFamily="34" charset="0"/>
              </a:defRPr>
            </a:lvl1pPr>
          </a:lstStyle>
          <a:p>
            <a:r>
              <a:rPr lang="en-GB" dirty="0"/>
              <a:t>15-20  mins prep time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3A5E932-38B0-4912-950C-B1302A6E85AA}"/>
              </a:ext>
            </a:extLst>
          </p:cNvPr>
          <p:cNvSpPr txBox="1"/>
          <p:nvPr/>
        </p:nvSpPr>
        <p:spPr>
          <a:xfrm>
            <a:off x="273202" y="6098851"/>
            <a:ext cx="1294481" cy="1692771"/>
          </a:xfrm>
          <a:prstGeom prst="rect">
            <a:avLst/>
          </a:prstGeom>
          <a:noFill/>
          <a:ln>
            <a:solidFill>
              <a:srgbClr val="00BF00"/>
            </a:solidFill>
          </a:ln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GB" sz="1400" u="sng" dirty="0">
                <a:solidFill>
                  <a:schemeClr val="tx1">
                    <a:lumMod val="85000"/>
                    <a:lumOff val="15000"/>
                  </a:schemeClr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Cabbage Salad</a:t>
            </a:r>
            <a:endParaRPr lang="en-GB" sz="1400" dirty="0">
              <a:solidFill>
                <a:schemeClr val="tx1">
                  <a:lumMod val="85000"/>
                  <a:lumOff val="15000"/>
                </a:schemeClr>
              </a:solidFill>
              <a:latin typeface="Arial Narrow" panose="020B0606020202030204" pitchFamily="34" charset="0"/>
              <a:cs typeface="Arial" panose="020B0604020202020204" pitchFamily="34" charset="0"/>
            </a:endParaRPr>
          </a:p>
          <a:p>
            <a:pPr marL="179388" indent="-179388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½ cabbage</a:t>
            </a:r>
          </a:p>
          <a:p>
            <a:pPr marL="179388" indent="-179388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1 lemon</a:t>
            </a:r>
          </a:p>
          <a:p>
            <a:pPr marL="179388" indent="-179388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1-2 tbs mayonnaise</a:t>
            </a:r>
          </a:p>
          <a:p>
            <a:pPr marL="179388" indent="-179388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Pinch salt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68F312F7-8215-4492-9947-3E95D3089F7B}"/>
              </a:ext>
            </a:extLst>
          </p:cNvPr>
          <p:cNvSpPr txBox="1"/>
          <p:nvPr/>
        </p:nvSpPr>
        <p:spPr>
          <a:xfrm>
            <a:off x="288335" y="7903283"/>
            <a:ext cx="2369280" cy="1400383"/>
          </a:xfrm>
          <a:prstGeom prst="rect">
            <a:avLst/>
          </a:prstGeom>
          <a:noFill/>
          <a:ln>
            <a:solidFill>
              <a:srgbClr val="00BF00"/>
            </a:solidFill>
          </a:ln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GB" sz="1400" u="sng" dirty="0">
                <a:solidFill>
                  <a:schemeClr val="tx1">
                    <a:lumMod val="85000"/>
                    <a:lumOff val="15000"/>
                  </a:schemeClr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Pickled Onion</a:t>
            </a:r>
          </a:p>
          <a:p>
            <a:pPr marL="179388" indent="-179388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2 red onions</a:t>
            </a:r>
          </a:p>
          <a:p>
            <a:pPr marL="179388" indent="-179388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240 ml vinegar (may need more to cover the onion) </a:t>
            </a:r>
          </a:p>
          <a:p>
            <a:pPr marL="179388" indent="-179388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2 tsp salt</a:t>
            </a:r>
          </a:p>
        </p:txBody>
      </p:sp>
      <p:pic>
        <p:nvPicPr>
          <p:cNvPr id="9" name="Picture 8" descr="A plate of food on a plate&#10;&#10;Description automatically generated">
            <a:extLst>
              <a:ext uri="{FF2B5EF4-FFF2-40B4-BE49-F238E27FC236}">
                <a16:creationId xmlns:a16="http://schemas.microsoft.com/office/drawing/2014/main" id="{0DA3A034-D50C-1BAE-493F-87AED0B81EC1}"/>
              </a:ext>
            </a:extLst>
          </p:cNvPr>
          <p:cNvPicPr>
            <a:picLocks noChangeAspect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855" b="58413"/>
          <a:stretch/>
        </p:blipFill>
        <p:spPr>
          <a:xfrm>
            <a:off x="13320" y="775962"/>
            <a:ext cx="6858000" cy="15299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368154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9573</TotalTime>
  <Words>279</Words>
  <Application>Microsoft Office PowerPoint</Application>
  <PresentationFormat>A4 Paper (210x297 mm)</PresentationFormat>
  <Paragraphs>44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7" baseType="lpstr">
      <vt:lpstr>Arial</vt:lpstr>
      <vt:lpstr>Arial Black</vt:lpstr>
      <vt:lpstr>Arial Narrow</vt:lpstr>
      <vt:lpstr>Calibri</vt:lpstr>
      <vt:lpstr>Calibri Light</vt:lpstr>
      <vt:lpstr>Office Theme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Jayson, Dean L.</dc:creator>
  <cp:lastModifiedBy>Dean Jayson</cp:lastModifiedBy>
  <cp:revision>46</cp:revision>
  <cp:lastPrinted>2024-01-05T17:07:52Z</cp:lastPrinted>
  <dcterms:created xsi:type="dcterms:W3CDTF">2017-09-15T16:10:26Z</dcterms:created>
  <dcterms:modified xsi:type="dcterms:W3CDTF">2024-01-07T17:42:23Z</dcterms:modified>
</cp:coreProperties>
</file>