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9" r:id="rId2"/>
  </p:sldIdLst>
  <p:sldSz cx="6858000" cy="9906000" type="A4"/>
  <p:notesSz cx="6889750" cy="100218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F00"/>
    <a:srgbClr val="4E59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6D03A9A-5C86-40AF-8CE8-B6096ABC3E27}" v="1" dt="2023-10-20T16:21:41.3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91" autoAdjust="0"/>
    <p:restoredTop sz="94660"/>
  </p:normalViewPr>
  <p:slideViewPr>
    <p:cSldViewPr snapToGrid="0">
      <p:cViewPr varScale="1">
        <p:scale>
          <a:sx n="77" d="100"/>
          <a:sy n="77" d="100"/>
        </p:scale>
        <p:origin x="306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an Jayson" userId="c424c227a04098b6" providerId="LiveId" clId="{76D03A9A-5C86-40AF-8CE8-B6096ABC3E27}"/>
    <pc:docChg chg="modSld">
      <pc:chgData name="Dean Jayson" userId="c424c227a04098b6" providerId="LiveId" clId="{76D03A9A-5C86-40AF-8CE8-B6096ABC3E27}" dt="2023-10-20T16:21:45.001" v="25" actId="6549"/>
      <pc:docMkLst>
        <pc:docMk/>
      </pc:docMkLst>
      <pc:sldChg chg="modSp mod">
        <pc:chgData name="Dean Jayson" userId="c424c227a04098b6" providerId="LiveId" clId="{76D03A9A-5C86-40AF-8CE8-B6096ABC3E27}" dt="2023-10-20T16:21:45.001" v="25" actId="6549"/>
        <pc:sldMkLst>
          <pc:docMk/>
          <pc:sldMk cId="2558684361" sldId="269"/>
        </pc:sldMkLst>
        <pc:spChg chg="mod">
          <ac:chgData name="Dean Jayson" userId="c424c227a04098b6" providerId="LiveId" clId="{76D03A9A-5C86-40AF-8CE8-B6096ABC3E27}" dt="2023-10-20T16:21:45.001" v="25" actId="6549"/>
          <ac:spMkLst>
            <pc:docMk/>
            <pc:sldMk cId="2558684361" sldId="269"/>
            <ac:spMk id="17" creationId="{57D7BDF4-B8AD-4B23-81A1-A4BA524F7B73}"/>
          </ac:spMkLst>
        </pc:spChg>
        <pc:spChg chg="mod">
          <ac:chgData name="Dean Jayson" userId="c424c227a04098b6" providerId="LiveId" clId="{76D03A9A-5C86-40AF-8CE8-B6096ABC3E27}" dt="2023-10-20T16:21:16.911" v="6" actId="20577"/>
          <ac:spMkLst>
            <pc:docMk/>
            <pc:sldMk cId="2558684361" sldId="269"/>
            <ac:spMk id="18" creationId="{34AA52A8-6A49-4CD3-BECE-8395B17B0578}"/>
          </ac:spMkLst>
        </pc:spChg>
      </pc:sldChg>
    </pc:docChg>
  </pc:docChgLst>
  <pc:docChgLst>
    <pc:chgData name="Dean Jayson" userId="c424c227a04098b6" providerId="LiveId" clId="{748C394F-818D-45B6-AE4F-04A5DD24D724}"/>
    <pc:docChg chg="undo custSel modSld">
      <pc:chgData name="Dean Jayson" userId="c424c227a04098b6" providerId="LiveId" clId="{748C394F-818D-45B6-AE4F-04A5DD24D724}" dt="2021-01-19T09:24:03.371" v="809" actId="1076"/>
      <pc:docMkLst>
        <pc:docMk/>
      </pc:docMkLst>
      <pc:sldChg chg="addSp delSp modSp mod">
        <pc:chgData name="Dean Jayson" userId="c424c227a04098b6" providerId="LiveId" clId="{748C394F-818D-45B6-AE4F-04A5DD24D724}" dt="2021-01-19T09:24:03.371" v="809" actId="1076"/>
        <pc:sldMkLst>
          <pc:docMk/>
          <pc:sldMk cId="2558684361" sldId="269"/>
        </pc:sldMkLst>
        <pc:spChg chg="mod">
          <ac:chgData name="Dean Jayson" userId="c424c227a04098b6" providerId="LiveId" clId="{748C394F-818D-45B6-AE4F-04A5DD24D724}" dt="2021-01-19T09:23:57.134" v="808" actId="1076"/>
          <ac:spMkLst>
            <pc:docMk/>
            <pc:sldMk cId="2558684361" sldId="269"/>
            <ac:spMk id="17" creationId="{57D7BDF4-B8AD-4B23-81A1-A4BA524F7B73}"/>
          </ac:spMkLst>
        </pc:spChg>
        <pc:spChg chg="mod">
          <ac:chgData name="Dean Jayson" userId="c424c227a04098b6" providerId="LiveId" clId="{748C394F-818D-45B6-AE4F-04A5DD24D724}" dt="2021-01-19T09:23:50.420" v="807" actId="1076"/>
          <ac:spMkLst>
            <pc:docMk/>
            <pc:sldMk cId="2558684361" sldId="269"/>
            <ac:spMk id="18" creationId="{34AA52A8-6A49-4CD3-BECE-8395B17B0578}"/>
          </ac:spMkLst>
        </pc:spChg>
        <pc:spChg chg="mod">
          <ac:chgData name="Dean Jayson" userId="c424c227a04098b6" providerId="LiveId" clId="{748C394F-818D-45B6-AE4F-04A5DD24D724}" dt="2021-01-15T09:50:31.376" v="307" actId="20577"/>
          <ac:spMkLst>
            <pc:docMk/>
            <pc:sldMk cId="2558684361" sldId="269"/>
            <ac:spMk id="35" creationId="{990ABC5D-A215-461B-9BB2-23CDCAA609A6}"/>
          </ac:spMkLst>
        </pc:spChg>
        <pc:spChg chg="mod">
          <ac:chgData name="Dean Jayson" userId="c424c227a04098b6" providerId="LiveId" clId="{748C394F-818D-45B6-AE4F-04A5DD24D724}" dt="2021-01-19T09:24:03.371" v="809" actId="1076"/>
          <ac:spMkLst>
            <pc:docMk/>
            <pc:sldMk cId="2558684361" sldId="269"/>
            <ac:spMk id="38" creationId="{40DF25CD-428D-408E-A911-6ECA05548EFC}"/>
          </ac:spMkLst>
        </pc:spChg>
        <pc:spChg chg="mod">
          <ac:chgData name="Dean Jayson" userId="c424c227a04098b6" providerId="LiveId" clId="{748C394F-818D-45B6-AE4F-04A5DD24D724}" dt="2021-01-19T09:14:33.563" v="381" actId="1076"/>
          <ac:spMkLst>
            <pc:docMk/>
            <pc:sldMk cId="2558684361" sldId="269"/>
            <ac:spMk id="41" creationId="{25F7AFA7-1972-4590-BC46-71EF46826741}"/>
          </ac:spMkLst>
        </pc:spChg>
        <pc:spChg chg="mod">
          <ac:chgData name="Dean Jayson" userId="c424c227a04098b6" providerId="LiveId" clId="{748C394F-818D-45B6-AE4F-04A5DD24D724}" dt="2021-01-19T09:14:41.071" v="383" actId="1076"/>
          <ac:spMkLst>
            <pc:docMk/>
            <pc:sldMk cId="2558684361" sldId="269"/>
            <ac:spMk id="42" creationId="{69734F6D-BDE3-43CA-98BF-6196200C55DA}"/>
          </ac:spMkLst>
        </pc:spChg>
        <pc:spChg chg="mod">
          <ac:chgData name="Dean Jayson" userId="c424c227a04098b6" providerId="LiveId" clId="{748C394F-818D-45B6-AE4F-04A5DD24D724}" dt="2021-01-19T09:14:26.265" v="379" actId="1076"/>
          <ac:spMkLst>
            <pc:docMk/>
            <pc:sldMk cId="2558684361" sldId="269"/>
            <ac:spMk id="43" creationId="{78340794-7E3D-479C-9653-72CFA7AB6DDA}"/>
          </ac:spMkLst>
        </pc:spChg>
        <pc:spChg chg="mod">
          <ac:chgData name="Dean Jayson" userId="c424c227a04098b6" providerId="LiveId" clId="{748C394F-818D-45B6-AE4F-04A5DD24D724}" dt="2021-01-19T09:14:47.654" v="385" actId="1076"/>
          <ac:spMkLst>
            <pc:docMk/>
            <pc:sldMk cId="2558684361" sldId="269"/>
            <ac:spMk id="53" creationId="{928ACB05-4331-4732-B4BE-847DAFB04841}"/>
          </ac:spMkLst>
        </pc:spChg>
        <pc:spChg chg="mod">
          <ac:chgData name="Dean Jayson" userId="c424c227a04098b6" providerId="LiveId" clId="{748C394F-818D-45B6-AE4F-04A5DD24D724}" dt="2021-01-19T09:14:44.311" v="384" actId="1076"/>
          <ac:spMkLst>
            <pc:docMk/>
            <pc:sldMk cId="2558684361" sldId="269"/>
            <ac:spMk id="54" creationId="{DEA56D48-47AF-408F-B91C-9B0E6D42C90F}"/>
          </ac:spMkLst>
        </pc:spChg>
        <pc:spChg chg="mod">
          <ac:chgData name="Dean Jayson" userId="c424c227a04098b6" providerId="LiveId" clId="{748C394F-818D-45B6-AE4F-04A5DD24D724}" dt="2021-01-19T09:14:38.032" v="382" actId="1076"/>
          <ac:spMkLst>
            <pc:docMk/>
            <pc:sldMk cId="2558684361" sldId="269"/>
            <ac:spMk id="55" creationId="{1997CFA9-C813-4151-AFF2-FC43B3FC0A29}"/>
          </ac:spMkLst>
        </pc:spChg>
        <pc:spChg chg="mod">
          <ac:chgData name="Dean Jayson" userId="c424c227a04098b6" providerId="LiveId" clId="{748C394F-818D-45B6-AE4F-04A5DD24D724}" dt="2021-01-19T09:14:30.831" v="380" actId="1076"/>
          <ac:spMkLst>
            <pc:docMk/>
            <pc:sldMk cId="2558684361" sldId="269"/>
            <ac:spMk id="56" creationId="{AE89A431-74AF-40EA-825C-911905BACAE1}"/>
          </ac:spMkLst>
        </pc:spChg>
        <pc:picChg chg="del">
          <ac:chgData name="Dean Jayson" userId="c424c227a04098b6" providerId="LiveId" clId="{748C394F-818D-45B6-AE4F-04A5DD24D724}" dt="2021-01-19T09:12:50.460" v="354" actId="478"/>
          <ac:picMkLst>
            <pc:docMk/>
            <pc:sldMk cId="2558684361" sldId="269"/>
            <ac:picMk id="4" creationId="{A8DF3738-B13B-4711-9A17-2F3DF04574C1}"/>
          </ac:picMkLst>
        </pc:picChg>
        <pc:picChg chg="add mod modCrop">
          <ac:chgData name="Dean Jayson" userId="c424c227a04098b6" providerId="LiveId" clId="{748C394F-818D-45B6-AE4F-04A5DD24D724}" dt="2021-01-19T09:13:38.510" v="362" actId="14100"/>
          <ac:picMkLst>
            <pc:docMk/>
            <pc:sldMk cId="2558684361" sldId="269"/>
            <ac:picMk id="5" creationId="{2D322BE3-FEC0-467A-B3F3-64BFB9C25749}"/>
          </ac:picMkLst>
        </pc:picChg>
        <pc:picChg chg="mod">
          <ac:chgData name="Dean Jayson" userId="c424c227a04098b6" providerId="LiveId" clId="{748C394F-818D-45B6-AE4F-04A5DD24D724}" dt="2021-01-19T09:23:39.672" v="805" actId="1076"/>
          <ac:picMkLst>
            <pc:docMk/>
            <pc:sldMk cId="2558684361" sldId="269"/>
            <ac:picMk id="8" creationId="{2A92F34A-84F0-4E96-B95F-2089361E341C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4FD75-DA73-4F3C-A1D3-55901AE850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50" y="1621191"/>
            <a:ext cx="5143500" cy="3448756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C21758-F6ED-44A4-87BD-BE49F0DFAC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69869F-3533-40D8-95F8-58E4E67EC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EE952-4747-481A-9733-9A6554B2E625}" type="datetimeFigureOut">
              <a:rPr lang="en-GB" smtClean="0"/>
              <a:t>20/10/2023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F15CF6-3709-4EB8-A932-DA56D1A90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6D087A-5C94-41C1-9A31-1847AF5C0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A34A2-221B-4AB5-8F41-D8E06DA377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1157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96C168-6E9C-4A5F-8CE5-572A43815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EB3073-F379-4E7F-9960-453A3F0326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4F88A5-EA07-4423-B1FC-FB54DB3D3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EE952-4747-481A-9733-9A6554B2E625}" type="datetimeFigureOut">
              <a:rPr lang="en-GB" smtClean="0"/>
              <a:t>20/10/2023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138269-B456-4EC4-909C-6BD603C86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A75551-6823-477C-A939-E8181DC3E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A34A2-221B-4AB5-8F41-D8E06DA377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5019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AFA19A0-ED87-4C36-B203-E78A0E7029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4907756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06BF5A-2BD2-4C77-85F8-D4D5827C22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71487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A48BC3-30E4-49A4-9760-387D34527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EE952-4747-481A-9733-9A6554B2E625}" type="datetimeFigureOut">
              <a:rPr lang="en-GB" smtClean="0"/>
              <a:t>20/10/2023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A6C3AA-28C3-4AEB-9190-F7791788E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208024-7FAD-4208-B0E4-F106B9B4D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A34A2-221B-4AB5-8F41-D8E06DA377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0990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867AB0-C0F4-41C7-AE81-5DA6DF9F4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78BA5D-BADF-4A5B-B94A-447AED9BB5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571945-8472-4214-9A30-C83584B40D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EE952-4747-481A-9733-9A6554B2E625}" type="datetimeFigureOut">
              <a:rPr lang="en-GB" smtClean="0"/>
              <a:t>20/10/2023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CD02C2-D02A-48FF-A9D7-0DD831815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A16C59-09A6-48B9-B07F-5FAF9C466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A34A2-221B-4AB5-8F41-D8E06DA377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0851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16DB52-A8DF-4B9C-81E8-5377B3F4F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16" y="2469622"/>
            <a:ext cx="5915025" cy="4120620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9BA14C-9D12-46FC-A2FE-9C70CA4C8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916" y="6629225"/>
            <a:ext cx="5915025" cy="216693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95E635-35DF-4BD7-AB75-51DA52158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EE952-4747-481A-9733-9A6554B2E625}" type="datetimeFigureOut">
              <a:rPr lang="en-GB" smtClean="0"/>
              <a:t>20/10/2023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9CA732-A406-4AC9-9DC3-C6D4410ABE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DBABA8-CE6C-4B42-9812-F2D762E01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A34A2-221B-4AB5-8F41-D8E06DA377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9364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BF3E71-5552-42EA-BAD0-30982F061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44D3B8-233B-405A-A228-F0D2366FA8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0B01CF-7797-4940-8C81-82EE00B240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9495AF-8E9F-4FDE-BF58-1266DC2B00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EE952-4747-481A-9733-9A6554B2E625}" type="datetimeFigureOut">
              <a:rPr lang="en-GB" smtClean="0"/>
              <a:t>20/10/2023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86D601-77EC-46AE-9AC2-E8A008847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CEF6D7-B372-424C-8A03-B62939591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A34A2-221B-4AB5-8F41-D8E06DA377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4515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3D3471-EF44-412B-95AA-59CAAAA0A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527404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F2AE6C-4611-4853-8C9E-9D3EA7F19A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F5FB67-C54A-44D6-9454-5472CC837A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26DABB-BEA7-42D1-B2FA-E00F9D581A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5562D5-6BF7-4FB0-8370-1180D3207B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42C4615-DE98-4AFA-98C1-DC0E51FB2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EE952-4747-481A-9733-9A6554B2E625}" type="datetimeFigureOut">
              <a:rPr lang="en-GB" smtClean="0"/>
              <a:t>20/10/2023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F9E5364-CC51-4FBB-97BE-1CF056DA0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A2C474F-5661-4657-9560-931496D51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A34A2-221B-4AB5-8F41-D8E06DA377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6216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FB9F7-A2B0-4B58-BFCB-467EEC98D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04A0FB-CA97-47D0-9135-CD2CC3357C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EE952-4747-481A-9733-9A6554B2E625}" type="datetimeFigureOut">
              <a:rPr lang="en-GB" smtClean="0"/>
              <a:t>20/10/2023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A6EC52-C1CB-43D4-857E-97EA5526E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0DC74C-64B1-44D1-9BCF-8381F7DD0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A34A2-221B-4AB5-8F41-D8E06DA377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4916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BED921-6FC3-4179-BF4C-B7F73C9D02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EE952-4747-481A-9733-9A6554B2E625}" type="datetimeFigureOut">
              <a:rPr lang="en-GB" smtClean="0"/>
              <a:t>20/10/2023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64BFF9-E7A3-4AA4-BE81-B6AD60452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60F67D-3415-4D4E-A6DE-61031610B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A34A2-221B-4AB5-8F41-D8E06DA377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9098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92EBE-1A1E-4662-91F5-CBAE083B57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3" cy="23114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7FC417-B79D-49E9-BCB2-987476785B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5543" y="1426281"/>
            <a:ext cx="3471863" cy="7039681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28F9CE-2463-4304-A6C4-C7F6F869C9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3" cy="550562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8D3C51-2F24-40E0-BCC7-D9B683DB8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EE952-4747-481A-9733-9A6554B2E625}" type="datetimeFigureOut">
              <a:rPr lang="en-GB" smtClean="0"/>
              <a:t>20/10/2023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5EAD87-78B1-4341-997B-BB4DD9FA0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90E8D0-D88B-4261-BFCA-76BB63228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A34A2-221B-4AB5-8F41-D8E06DA377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8316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6002DD-ABDF-46A9-9ED6-B2CB45ABD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3" cy="23114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46A6E6B-28D0-4D88-9B66-3F995841E9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915543" y="1426281"/>
            <a:ext cx="3471863" cy="7039681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9B6AF8-6003-40B5-893B-EED209C4AE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3" cy="550562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CA6C22-951A-497C-910D-A525F02CC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EE952-4747-481A-9733-9A6554B2E625}" type="datetimeFigureOut">
              <a:rPr lang="en-GB" smtClean="0"/>
              <a:t>20/10/2023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3E5142-AA4D-4D79-9FC1-356B97DBB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B95146-636B-4C05-849E-DBD9F30E6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A34A2-221B-4AB5-8F41-D8E06DA377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8833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A102517-A966-4EA6-BB74-4EC74F0C6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527404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6000F0-A0B6-42DB-8B47-09D112EBCB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EA532A-5864-4D7A-A224-E487130CD5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8" y="91813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7EE952-4747-481A-9733-9A6554B2E625}" type="datetimeFigureOut">
              <a:rPr lang="en-GB" smtClean="0"/>
              <a:t>20/10/2023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17DEDC-A214-477F-ACCE-75D5E2157D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3" y="9181395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6C4BB0-5D20-4CFF-A072-81176D145F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463" y="91813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8A34A2-221B-4AB5-8F41-D8E06DA377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5067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8.jpeg"/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12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6.png"/><Relationship Id="rId5" Type="http://schemas.microsoft.com/office/2007/relationships/hdphoto" Target="../media/hdphoto2.wdp"/><Relationship Id="rId10" Type="http://schemas.microsoft.com/office/2007/relationships/hdphoto" Target="../media/hdphoto4.wdp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Picture 72">
            <a:extLst>
              <a:ext uri="{FF2B5EF4-FFF2-40B4-BE49-F238E27FC236}">
                <a16:creationId xmlns:a16="http://schemas.microsoft.com/office/drawing/2014/main" id="{360D6A99-95BC-4BD3-93E6-4B7EB6A952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7762" y="2874315"/>
            <a:ext cx="683668" cy="638524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CC5A0D5C-7F16-445D-BA7A-B127E6FDF0D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39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578" y="2901239"/>
            <a:ext cx="584676" cy="584676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57D7BDF4-B8AD-4B23-81A1-A4BA524F7B73}"/>
              </a:ext>
            </a:extLst>
          </p:cNvPr>
          <p:cNvSpPr/>
          <p:nvPr/>
        </p:nvSpPr>
        <p:spPr>
          <a:xfrm>
            <a:off x="184057" y="3775263"/>
            <a:ext cx="2948973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INGREDIENTS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     </a:t>
            </a:r>
          </a:p>
          <a:p>
            <a:pPr marL="266700" indent="-2667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1 tsp Salt,</a:t>
            </a:r>
          </a:p>
          <a:p>
            <a:pPr marL="266700" indent="-2667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1 tsp Smoked paprika </a:t>
            </a:r>
          </a:p>
          <a:p>
            <a:pPr marL="266700" indent="-2667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1 tsp Garlic granules</a:t>
            </a:r>
          </a:p>
          <a:p>
            <a:pPr marL="266700" indent="-2667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1 tsp Dried oregano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¼ tsp Mild chilli powder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750g stir fry beef</a:t>
            </a:r>
          </a:p>
          <a:p>
            <a:pPr marL="266700" indent="-2667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3 peppers 1 red, 1 green, 1 yellow</a:t>
            </a:r>
          </a:p>
          <a:p>
            <a:pPr marL="266700" indent="-2667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4 onions</a:t>
            </a:r>
          </a:p>
          <a:p>
            <a:pPr marL="266700" indent="-2667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1 tbs oil</a:t>
            </a:r>
          </a:p>
          <a:p>
            <a:pPr marL="266700" indent="-2667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5-10 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wholemeal tortillas or </a:t>
            </a:r>
            <a:b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Romaine lettuce </a:t>
            </a:r>
          </a:p>
          <a:p>
            <a:pPr marL="266700" indent="-2667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1400" dirty="0">
              <a:solidFill>
                <a:schemeClr val="tx1">
                  <a:lumMod val="85000"/>
                  <a:lumOff val="1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266700" indent="-2667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2 avocados</a:t>
            </a:r>
          </a:p>
          <a:p>
            <a:pPr marL="266700" indent="-2667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12 cherry tomatoes</a:t>
            </a:r>
          </a:p>
          <a:p>
            <a:pPr marL="266700" indent="-2667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1 small red onion</a:t>
            </a:r>
          </a:p>
          <a:p>
            <a:pPr marL="266700" indent="-2667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2 limes</a:t>
            </a:r>
          </a:p>
          <a:p>
            <a:pPr marL="266700" indent="-2667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Salt</a:t>
            </a:r>
          </a:p>
          <a:p>
            <a:pPr marL="266700" indent="-2667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1400" dirty="0">
              <a:solidFill>
                <a:schemeClr val="tx1">
                  <a:lumMod val="85000"/>
                  <a:lumOff val="1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266700" indent="-2667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1400" dirty="0">
              <a:solidFill>
                <a:schemeClr val="tx1">
                  <a:lumMod val="85000"/>
                  <a:lumOff val="1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4AA52A8-6A49-4CD3-BECE-8395B17B0578}"/>
              </a:ext>
            </a:extLst>
          </p:cNvPr>
          <p:cNvSpPr/>
          <p:nvPr/>
        </p:nvSpPr>
        <p:spPr>
          <a:xfrm>
            <a:off x="2896408" y="3744731"/>
            <a:ext cx="3828532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METHOD </a:t>
            </a:r>
            <a:r>
              <a:rPr lang="en-GB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    </a:t>
            </a:r>
          </a:p>
          <a:p>
            <a:pPr marL="342900" indent="-252000">
              <a:spcAft>
                <a:spcPts val="600"/>
              </a:spcAft>
              <a:buFont typeface="+mj-lt"/>
              <a:buAutoNum type="arabicParenR"/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Slice your peppers and onions</a:t>
            </a:r>
          </a:p>
          <a:p>
            <a:pPr marL="342900" indent="-252000">
              <a:spcAft>
                <a:spcPts val="600"/>
              </a:spcAft>
              <a:buFont typeface="+mj-lt"/>
              <a:buAutoNum type="arabicParenR"/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In a large frying pan, heat 1tbs oil and add the pepper and onion – cook over a medium heat so they caramelise</a:t>
            </a:r>
          </a:p>
          <a:p>
            <a:pPr marL="360363" indent="-252000">
              <a:spcAft>
                <a:spcPts val="600"/>
              </a:spcAft>
              <a:buFont typeface="+mj-lt"/>
              <a:buAutoNum type="arabicParenR"/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Mash the avocado in a large bowl</a:t>
            </a:r>
          </a:p>
          <a:p>
            <a:pPr marL="360363" indent="-252000">
              <a:spcAft>
                <a:spcPts val="600"/>
              </a:spcAft>
              <a:buFont typeface="+mj-lt"/>
              <a:buAutoNum type="arabicParenR"/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Finely dice the onion and add to avocado</a:t>
            </a:r>
          </a:p>
          <a:p>
            <a:pPr marL="360363" indent="-252000">
              <a:spcAft>
                <a:spcPts val="600"/>
              </a:spcAft>
              <a:buFont typeface="+mj-lt"/>
              <a:buAutoNum type="arabicParenR"/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Cut tomatoes into 1/8</a:t>
            </a:r>
            <a:r>
              <a:rPr lang="en-GB" sz="1400" baseline="30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ths -  </a:t>
            </a: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Add to bowl</a:t>
            </a:r>
          </a:p>
          <a:p>
            <a:pPr marL="360363" indent="-252000">
              <a:spcAft>
                <a:spcPts val="600"/>
              </a:spcAft>
              <a:buFont typeface="+mj-lt"/>
              <a:buAutoNum type="arabicParenR"/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Add juice of 1 lime and salt and pepper mix well – taste – add more lime and seasoning if needed</a:t>
            </a:r>
          </a:p>
          <a:p>
            <a:pPr marL="360363" indent="-252000">
              <a:spcAft>
                <a:spcPts val="600"/>
              </a:spcAft>
              <a:buFont typeface="+mj-lt"/>
              <a:buAutoNum type="arabicParenR"/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In a bowl, mix all of the spices together</a:t>
            </a:r>
          </a:p>
          <a:p>
            <a:pPr marL="360363" indent="-252000">
              <a:spcAft>
                <a:spcPts val="600"/>
              </a:spcAft>
              <a:buFont typeface="+mj-lt"/>
              <a:buAutoNum type="arabicParenR"/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Slice the beef and add to the spices – mix well</a:t>
            </a:r>
          </a:p>
          <a:p>
            <a:pPr marL="360363" indent="-252000">
              <a:spcAft>
                <a:spcPts val="600"/>
              </a:spcAft>
              <a:buFont typeface="+mj-lt"/>
              <a:buAutoNum type="arabicParenR"/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Just before serving, heat 1 tbs oil in a large frying pan, sear the beef till browned and hot but not overcooked, about 2-3 mins</a:t>
            </a:r>
          </a:p>
          <a:p>
            <a:pPr marL="360363" indent="-252000">
              <a:spcAft>
                <a:spcPts val="600"/>
              </a:spcAft>
              <a:buFont typeface="+mj-lt"/>
              <a:buAutoNum type="arabicParenR"/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Lay beef, guacamole and pepper/onion mix in a line down the centre of a fajita or lettuce leaf</a:t>
            </a:r>
          </a:p>
          <a:p>
            <a:pPr marL="360363" indent="-252000">
              <a:spcAft>
                <a:spcPts val="600"/>
              </a:spcAft>
              <a:buFont typeface="+mj-lt"/>
              <a:buAutoNum type="arabicParenR"/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Roll up and enjoy </a:t>
            </a:r>
          </a:p>
          <a:p>
            <a:pPr marL="450850" indent="-450850">
              <a:spcAft>
                <a:spcPts val="600"/>
              </a:spcAft>
              <a:buFont typeface="+mj-lt"/>
              <a:buAutoNum type="arabicParenR"/>
            </a:pPr>
            <a:endParaRPr lang="en-GB" sz="1400" dirty="0">
              <a:solidFill>
                <a:schemeClr val="tx1">
                  <a:lumMod val="85000"/>
                  <a:lumOff val="1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A92F34A-84F0-4E96-B95F-2089361E34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0015" y="8107483"/>
            <a:ext cx="1407226" cy="1443128"/>
          </a:xfrm>
          <a:prstGeom prst="rect">
            <a:avLst/>
          </a:prstGeom>
          <a:ln>
            <a:noFill/>
          </a:ln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FB3118C5-4073-44B0-83F5-4E6F9D0DB9C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1715"/>
                    </a14:imgEffect>
                    <a14:imgEffect>
                      <a14:saturation sat="29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644" y="2922020"/>
            <a:ext cx="543114" cy="543114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E8884F60-746F-4CC2-93E0-839196369E8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1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689" y="2884445"/>
            <a:ext cx="618264" cy="618264"/>
          </a:xfrm>
          <a:prstGeom prst="rect">
            <a:avLst/>
          </a:prstGeom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928ACB05-4331-4732-B4BE-847DAFB04841}"/>
              </a:ext>
            </a:extLst>
          </p:cNvPr>
          <p:cNvSpPr txBox="1"/>
          <p:nvPr/>
        </p:nvSpPr>
        <p:spPr>
          <a:xfrm>
            <a:off x="383712" y="2734620"/>
            <a:ext cx="11681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QUICK</a:t>
            </a:r>
            <a:endParaRPr lang="en-GB" sz="900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DEA56D48-47AF-408F-B91C-9B0E6D42C90F}"/>
              </a:ext>
            </a:extLst>
          </p:cNvPr>
          <p:cNvSpPr txBox="1"/>
          <p:nvPr/>
        </p:nvSpPr>
        <p:spPr>
          <a:xfrm>
            <a:off x="2163628" y="2721736"/>
            <a:ext cx="116811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HEALTHY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1997CFA9-C813-4151-AFF2-FC43B3FC0A29}"/>
              </a:ext>
            </a:extLst>
          </p:cNvPr>
          <p:cNvSpPr txBox="1"/>
          <p:nvPr/>
        </p:nvSpPr>
        <p:spPr>
          <a:xfrm>
            <a:off x="3968065" y="2734621"/>
            <a:ext cx="11681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FAMILY</a:t>
            </a:r>
            <a:endParaRPr lang="en-GB" sz="900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AE89A431-74AF-40EA-825C-911905BACAE1}"/>
              </a:ext>
            </a:extLst>
          </p:cNvPr>
          <p:cNvSpPr txBox="1"/>
          <p:nvPr/>
        </p:nvSpPr>
        <p:spPr>
          <a:xfrm>
            <a:off x="5587762" y="2735512"/>
            <a:ext cx="7250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MEALS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84057" y="9459646"/>
            <a:ext cx="783714" cy="359730"/>
            <a:chOff x="184057" y="9382597"/>
            <a:chExt cx="783714" cy="359730"/>
          </a:xfrm>
        </p:grpSpPr>
        <p:pic>
          <p:nvPicPr>
            <p:cNvPr id="1026" name="Picture 2" descr="https://en.facebookbrand.com/wp-content/uploads/2016/05/FB-fLogo-Blue-broadcast-2.png">
              <a:extLst>
                <a:ext uri="{FF2B5EF4-FFF2-40B4-BE49-F238E27FC236}">
                  <a16:creationId xmlns:a16="http://schemas.microsoft.com/office/drawing/2014/main" id="{8BD0FEEE-AECC-41BB-A040-E571025E3E9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057" y="9382597"/>
              <a:ext cx="339225" cy="339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4" name="Picture 10" descr="Instagram icon Free Vector">
              <a:extLst>
                <a:ext uri="{FF2B5EF4-FFF2-40B4-BE49-F238E27FC236}">
                  <a16:creationId xmlns:a16="http://schemas.microsoft.com/office/drawing/2014/main" id="{BB7557F8-93AB-4E10-89BE-B596F393B67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07" t="16317" r="16786" b="16632"/>
            <a:stretch/>
          </p:blipFill>
          <p:spPr bwMode="auto">
            <a:xfrm>
              <a:off x="610860" y="9386773"/>
              <a:ext cx="356911" cy="3555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0" name="Rectangle 79">
            <a:extLst>
              <a:ext uri="{FF2B5EF4-FFF2-40B4-BE49-F238E27FC236}">
                <a16:creationId xmlns:a16="http://schemas.microsoft.com/office/drawing/2014/main" id="{559D3A64-F093-4158-9534-156AD4EB71A3}"/>
              </a:ext>
            </a:extLst>
          </p:cNvPr>
          <p:cNvSpPr/>
          <p:nvPr/>
        </p:nvSpPr>
        <p:spPr>
          <a:xfrm>
            <a:off x="931771" y="9589910"/>
            <a:ext cx="229947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"/>
              </a:spcAft>
            </a:pPr>
            <a:r>
              <a:rPr lang="en-GB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@</a:t>
            </a:r>
            <a:r>
              <a:rPr lang="en-GB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quickhealthyfamilymeals</a:t>
            </a:r>
            <a:endParaRPr lang="en-GB" sz="1100" dirty="0">
              <a:solidFill>
                <a:schemeClr val="tx1">
                  <a:lumMod val="85000"/>
                  <a:lumOff val="1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DF32DFB5-5DAB-48FC-BC11-776BAE25B5F7}"/>
              </a:ext>
            </a:extLst>
          </p:cNvPr>
          <p:cNvSpPr/>
          <p:nvPr/>
        </p:nvSpPr>
        <p:spPr>
          <a:xfrm>
            <a:off x="2763349" y="9432507"/>
            <a:ext cx="4094651" cy="4437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"/>
              </a:spcAft>
            </a:pPr>
            <a:r>
              <a:rPr lang="en-GB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To watch a video showing how this is made or to explore more </a:t>
            </a:r>
          </a:p>
          <a:p>
            <a:pPr>
              <a:spcAft>
                <a:spcPts val="100"/>
              </a:spcAft>
            </a:pPr>
            <a:r>
              <a:rPr lang="en-GB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Quick Healthy Family Meal ideas go to www.quickhealthyfamilymeals.com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90ABC5D-A215-461B-9BB2-23CDCAA609A6}"/>
              </a:ext>
            </a:extLst>
          </p:cNvPr>
          <p:cNvSpPr txBox="1"/>
          <p:nvPr/>
        </p:nvSpPr>
        <p:spPr>
          <a:xfrm>
            <a:off x="0" y="100074"/>
            <a:ext cx="68678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539750" algn="l"/>
              </a:tabLst>
            </a:pPr>
            <a:r>
              <a:rPr lang="en-GB" sz="3600" dirty="0">
                <a:solidFill>
                  <a:srgbClr val="00BF00"/>
                </a:solidFill>
                <a:latin typeface="Arial Black" panose="020B0A04020102020204" pitchFamily="34" charset="0"/>
              </a:rPr>
              <a:t>BEEF FAJITAS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0DF25CD-428D-408E-A911-6ECA05548EFC}"/>
              </a:ext>
            </a:extLst>
          </p:cNvPr>
          <p:cNvSpPr txBox="1"/>
          <p:nvPr/>
        </p:nvSpPr>
        <p:spPr>
          <a:xfrm>
            <a:off x="31449" y="3044783"/>
            <a:ext cx="13461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100" b="1">
                <a:latin typeface="Arial Narrow" panose="020B0606020202030204" pitchFamily="34" charset="0"/>
              </a:defRPr>
            </a:lvl1pPr>
          </a:lstStyle>
          <a:p>
            <a:r>
              <a:rPr lang="en-GB" dirty="0"/>
              <a:t>15 - 20 mins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5F7AFA7-1972-4590-BC46-71EF46826741}"/>
              </a:ext>
            </a:extLst>
          </p:cNvPr>
          <p:cNvSpPr txBox="1"/>
          <p:nvPr/>
        </p:nvSpPr>
        <p:spPr>
          <a:xfrm>
            <a:off x="3807320" y="3087605"/>
            <a:ext cx="103313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100" b="1">
                <a:latin typeface="Arial Narrow" panose="020B0606020202030204" pitchFamily="34" charset="0"/>
              </a:defRPr>
            </a:lvl1pPr>
          </a:lstStyle>
          <a:p>
            <a:r>
              <a:rPr lang="en-GB" dirty="0"/>
              <a:t>Feeds 5 </a:t>
            </a:r>
          </a:p>
          <a:p>
            <a:endParaRPr lang="en-GB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9734F6D-BDE3-43CA-98BF-6196200C55DA}"/>
              </a:ext>
            </a:extLst>
          </p:cNvPr>
          <p:cNvSpPr txBox="1"/>
          <p:nvPr/>
        </p:nvSpPr>
        <p:spPr>
          <a:xfrm>
            <a:off x="1658245" y="2942710"/>
            <a:ext cx="17671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>
                <a:latin typeface="Arial Narrow" panose="020B0606020202030204" pitchFamily="34" charset="0"/>
              </a:rPr>
              <a:t>Beef is a good source of iron and a very good source of Protein.</a:t>
            </a:r>
            <a:br>
              <a:rPr lang="en-GB" sz="1100" b="1" dirty="0">
                <a:latin typeface="Arial Narrow" panose="020B0606020202030204" pitchFamily="34" charset="0"/>
              </a:rPr>
            </a:br>
            <a:endParaRPr lang="en-GB" sz="1100" b="1" dirty="0">
              <a:latin typeface="Arial Narrow" panose="020B060602020203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8340794-7E3D-479C-9653-72CFA7AB6DDA}"/>
              </a:ext>
            </a:extLst>
          </p:cNvPr>
          <p:cNvSpPr txBox="1"/>
          <p:nvPr/>
        </p:nvSpPr>
        <p:spPr>
          <a:xfrm>
            <a:off x="5126288" y="2955864"/>
            <a:ext cx="154349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100" b="1">
                <a:latin typeface="Arial Narrow" panose="020B0606020202030204" pitchFamily="34" charset="0"/>
              </a:defRPr>
            </a:lvl1pPr>
          </a:lstStyle>
          <a:p>
            <a:r>
              <a:rPr lang="en-GB" dirty="0"/>
              <a:t>You have everything you need for a complete meal here</a:t>
            </a:r>
          </a:p>
        </p:txBody>
      </p:sp>
      <p:pic>
        <p:nvPicPr>
          <p:cNvPr id="5" name="Picture 4" descr="A plate of food&#10;&#10;Description automatically generated with low confidence">
            <a:extLst>
              <a:ext uri="{FF2B5EF4-FFF2-40B4-BE49-F238E27FC236}">
                <a16:creationId xmlns:a16="http://schemas.microsoft.com/office/drawing/2014/main" id="{2D322BE3-FEC0-467A-B3F3-64BFB9C25749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97" t="-472" r="38964" b="472"/>
          <a:stretch/>
        </p:blipFill>
        <p:spPr>
          <a:xfrm rot="5400000">
            <a:off x="2471556" y="-1784343"/>
            <a:ext cx="1942112" cy="6891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6843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29296</TotalTime>
  <Words>273</Words>
  <Application>Microsoft Office PowerPoint</Application>
  <PresentationFormat>A4 Paper (210x297 mm)</PresentationFormat>
  <Paragraphs>41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Arial Black</vt:lpstr>
      <vt:lpstr>Arial Narrow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Jayson, Dean L.</dc:creator>
  <cp:lastModifiedBy>Dean Jayson</cp:lastModifiedBy>
  <cp:revision>53</cp:revision>
  <cp:lastPrinted>2021-01-18T12:18:55Z</cp:lastPrinted>
  <dcterms:created xsi:type="dcterms:W3CDTF">2017-09-15T16:10:26Z</dcterms:created>
  <dcterms:modified xsi:type="dcterms:W3CDTF">2023-10-20T16:21:47Z</dcterms:modified>
</cp:coreProperties>
</file>