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>
        <p:scale>
          <a:sx n="80" d="100"/>
          <a:sy n="80" d="100"/>
        </p:scale>
        <p:origin x="1280" y="-10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948CFFF-7ACE-4626-AE1F-3B024927BC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3" y="2690207"/>
            <a:ext cx="543114" cy="5431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24ACB3-A1E5-4AFB-BE2C-930F8F106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13" y="2859381"/>
            <a:ext cx="584676" cy="5846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DF0AC6-14BC-4636-8DC2-B4771622F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02" y="2670986"/>
            <a:ext cx="618264" cy="618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79FFC8-4685-4DFD-9AC0-FBFB002DCB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59" y="2658156"/>
            <a:ext cx="683668" cy="638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37EDAB-5938-4E00-8AD8-D1E096FF1AAE}"/>
              </a:ext>
            </a:extLst>
          </p:cNvPr>
          <p:cNvSpPr txBox="1"/>
          <p:nvPr/>
        </p:nvSpPr>
        <p:spPr>
          <a:xfrm>
            <a:off x="-22120" y="87682"/>
            <a:ext cx="68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2800" b="1" dirty="0">
                <a:solidFill>
                  <a:srgbClr val="00BF00"/>
                </a:solidFill>
                <a:latin typeface="Arial Black" panose="020B0A04020102020204" pitchFamily="34" charset="0"/>
              </a:rPr>
              <a:t>VIETNAMESE CHICKEN SALAD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106839" y="3444057"/>
            <a:ext cx="2687397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GB" sz="1400" dirty="0"/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300g chicken breast or skinless &amp; boneless thighs (leftovers are perfect)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½ white cabbage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½ red cabbage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red or yellow pepper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medium carrots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Optional – ½ medium red onion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20g mint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20g basil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20g peanuts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tsp salt</a:t>
            </a:r>
          </a:p>
          <a:p>
            <a:pPr marL="33750"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3750">
              <a:spcAft>
                <a:spcPts val="600"/>
              </a:spcAf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Dressing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limes 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sweet chilli sauce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cm thumb fresh ginger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garlic cloves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30 ml soy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sesame oil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2842875" y="3393367"/>
            <a:ext cx="3918551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Put 2 tsp salt into a pan of cold water. 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Add the chicken pieces and bring to the boil, then immediately reduce to a simmer.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Cook for 10 mins then remove and allow to cool. Then slice into ‘fingers’ 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Grate your carrot and place in a large bowl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Thinly slice your cabbage, pepper &amp; red onion and add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Tear or slice the herbs and add to bowl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Mince the garlic &amp; ginger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Mix the dressing ingredients in a lidded jar with the garlic &amp; ginger – shake well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chicken pieces and the dressing to the bowl and mix well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Sprinkle on the crushed peanuts 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Serve and Enjoy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914" y="8216483"/>
            <a:ext cx="1407226" cy="1443128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46538" y="9465155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930252" y="9561771"/>
            <a:ext cx="2299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483999" y="9437756"/>
            <a:ext cx="4374001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4A59D0-0A5F-4619-8F4E-C57551086564}"/>
              </a:ext>
            </a:extLst>
          </p:cNvPr>
          <p:cNvSpPr txBox="1"/>
          <p:nvPr/>
        </p:nvSpPr>
        <p:spPr>
          <a:xfrm>
            <a:off x="410410" y="2321405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DFA07E-C0C9-4C42-A0B1-74159408AC83}"/>
              </a:ext>
            </a:extLst>
          </p:cNvPr>
          <p:cNvSpPr txBox="1"/>
          <p:nvPr/>
        </p:nvSpPr>
        <p:spPr>
          <a:xfrm>
            <a:off x="2120559" y="2321405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HEALTHY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9B726B-2716-424B-AB13-935DE2412DA4}"/>
              </a:ext>
            </a:extLst>
          </p:cNvPr>
          <p:cNvSpPr txBox="1"/>
          <p:nvPr/>
        </p:nvSpPr>
        <p:spPr>
          <a:xfrm>
            <a:off x="3979698" y="2321405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70431B-DA35-43B7-81D5-58281BAB4A25}"/>
              </a:ext>
            </a:extLst>
          </p:cNvPr>
          <p:cNvSpPr txBox="1"/>
          <p:nvPr/>
        </p:nvSpPr>
        <p:spPr>
          <a:xfrm>
            <a:off x="5558341" y="2321405"/>
            <a:ext cx="9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35E2ED-A100-4491-AC33-44DCEB297BEA}"/>
              </a:ext>
            </a:extLst>
          </p:cNvPr>
          <p:cNvSpPr txBox="1"/>
          <p:nvPr/>
        </p:nvSpPr>
        <p:spPr>
          <a:xfrm>
            <a:off x="301550" y="2753256"/>
            <a:ext cx="103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  <a:cs typeface="Arial" panose="020B0604020202020204" pitchFamily="34" charset="0"/>
              </a:rPr>
              <a:t>20 mins prep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3237A8BF-F3E6-4119-8665-B21E9B084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986" y="2801232"/>
            <a:ext cx="11152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  <a:cs typeface="Arial" panose="020B0604020202020204" pitchFamily="34" charset="0"/>
              </a:rPr>
              <a:t>Feeds 4-5 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FB3CA56-1B2C-44D3-BDE9-8DD706992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423" y="2718965"/>
            <a:ext cx="1303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  <a:cs typeface="Arial" panose="020B0604020202020204" pitchFamily="34" charset="0"/>
              </a:rPr>
              <a:t>Makes a delicious summer lunch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0B151-E67D-4AA0-AE49-F3289FC04705}"/>
              </a:ext>
            </a:extLst>
          </p:cNvPr>
          <p:cNvSpPr/>
          <p:nvPr/>
        </p:nvSpPr>
        <p:spPr>
          <a:xfrm>
            <a:off x="1533208" y="2573978"/>
            <a:ext cx="2197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  <a:cs typeface="Arial" panose="020B0604020202020204" pitchFamily="34" charset="0"/>
              </a:rPr>
              <a:t>Chicken is a good source of protein. We need protein to build and repair muscle, for good immunity &amp; healthy skin &amp; hair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49502-A4A5-4DF8-A84D-4580F5E95F01}"/>
              </a:ext>
            </a:extLst>
          </p:cNvPr>
          <p:cNvSpPr txBox="1"/>
          <p:nvPr/>
        </p:nvSpPr>
        <p:spPr>
          <a:xfrm>
            <a:off x="2632194" y="8401708"/>
            <a:ext cx="1710149" cy="95410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Arial Narrow" panose="020B0606020202030204" pitchFamily="34" charset="0"/>
                <a:cs typeface="Arial" panose="020B0604020202020204" pitchFamily="34" charset="0"/>
              </a:rPr>
              <a:t>Tip</a:t>
            </a:r>
          </a:p>
          <a:p>
            <a:pPr algn="ctr"/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This recipe is a perfect way to use leftover roast chicken.</a:t>
            </a:r>
          </a:p>
        </p:txBody>
      </p:sp>
      <p:pic>
        <p:nvPicPr>
          <p:cNvPr id="6" name="Picture 5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8553F21A-E51E-6C44-5C03-274C396588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6" b="40742"/>
          <a:stretch/>
        </p:blipFill>
        <p:spPr>
          <a:xfrm>
            <a:off x="0" y="589908"/>
            <a:ext cx="6858000" cy="17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45102</TotalTime>
  <Words>265</Words>
  <Application>Microsoft Office PowerPoint</Application>
  <PresentationFormat>A4 Paper (210x297 mm)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Judianne Jayson</cp:lastModifiedBy>
  <cp:revision>66</cp:revision>
  <cp:lastPrinted>2023-01-01T10:05:31Z</cp:lastPrinted>
  <dcterms:created xsi:type="dcterms:W3CDTF">2017-09-15T16:10:26Z</dcterms:created>
  <dcterms:modified xsi:type="dcterms:W3CDTF">2023-01-02T13:29:06Z</dcterms:modified>
</cp:coreProperties>
</file>