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</p:sldIdLst>
  <p:sldSz cx="6858000" cy="9906000" type="A4"/>
  <p:notesSz cx="6889750" cy="100218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F00"/>
    <a:srgbClr val="4E59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15707D-C8A9-45D2-B19C-D97F68CC5F2A}" v="8" dt="2022-06-09T10:27:49.9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47" autoAdjust="0"/>
    <p:restoredTop sz="94660"/>
  </p:normalViewPr>
  <p:slideViewPr>
    <p:cSldViewPr snapToGrid="0">
      <p:cViewPr varScale="1">
        <p:scale>
          <a:sx n="77" d="100"/>
          <a:sy n="77" d="100"/>
        </p:scale>
        <p:origin x="306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an Jayson" userId="c424c227a04098b6" providerId="LiveId" clId="{F515707D-C8A9-45D2-B19C-D97F68CC5F2A}"/>
    <pc:docChg chg="undo redo custSel modSld">
      <pc:chgData name="Dean Jayson" userId="c424c227a04098b6" providerId="LiveId" clId="{F515707D-C8A9-45D2-B19C-D97F68CC5F2A}" dt="2022-06-09T10:30:57.242" v="533" actId="404"/>
      <pc:docMkLst>
        <pc:docMk/>
      </pc:docMkLst>
      <pc:sldChg chg="addSp delSp modSp mod">
        <pc:chgData name="Dean Jayson" userId="c424c227a04098b6" providerId="LiveId" clId="{F515707D-C8A9-45D2-B19C-D97F68CC5F2A}" dt="2022-06-09T10:30:57.242" v="533" actId="404"/>
        <pc:sldMkLst>
          <pc:docMk/>
          <pc:sldMk cId="3537648450" sldId="258"/>
        </pc:sldMkLst>
        <pc:spChg chg="mod">
          <ac:chgData name="Dean Jayson" userId="c424c227a04098b6" providerId="LiveId" clId="{F515707D-C8A9-45D2-B19C-D97F68CC5F2A}" dt="2022-06-09T10:28:17.383" v="502" actId="1076"/>
          <ac:spMkLst>
            <pc:docMk/>
            <pc:sldMk cId="3537648450" sldId="258"/>
            <ac:spMk id="7" creationId="{D337EDAB-5938-4E00-8AD8-D1E096FF1AAE}"/>
          </ac:spMkLst>
        </pc:spChg>
        <pc:spChg chg="mod">
          <ac:chgData name="Dean Jayson" userId="c424c227a04098b6" providerId="LiveId" clId="{F515707D-C8A9-45D2-B19C-D97F68CC5F2A}" dt="2022-06-09T10:30:48.432" v="527" actId="108"/>
          <ac:spMkLst>
            <pc:docMk/>
            <pc:sldMk cId="3537648450" sldId="258"/>
            <ac:spMk id="17" creationId="{57D7BDF4-B8AD-4B23-81A1-A4BA524F7B73}"/>
          </ac:spMkLst>
        </pc:spChg>
        <pc:spChg chg="mod">
          <ac:chgData name="Dean Jayson" userId="c424c227a04098b6" providerId="LiveId" clId="{F515707D-C8A9-45D2-B19C-D97F68CC5F2A}" dt="2022-06-09T10:30:57.242" v="533" actId="404"/>
          <ac:spMkLst>
            <pc:docMk/>
            <pc:sldMk cId="3537648450" sldId="258"/>
            <ac:spMk id="18" creationId="{34AA52A8-6A49-4CD3-BECE-8395B17B0578}"/>
          </ac:spMkLst>
        </pc:spChg>
        <pc:spChg chg="mod">
          <ac:chgData name="Dean Jayson" userId="c424c227a04098b6" providerId="LiveId" clId="{F515707D-C8A9-45D2-B19C-D97F68CC5F2A}" dt="2022-06-08T16:25:34.431" v="438" actId="20577"/>
          <ac:spMkLst>
            <pc:docMk/>
            <pc:sldMk cId="3537648450" sldId="258"/>
            <ac:spMk id="24" creationId="{116585CA-DD1E-477E-B633-1AEE4A2F24D6}"/>
          </ac:spMkLst>
        </pc:spChg>
        <pc:spChg chg="mod">
          <ac:chgData name="Dean Jayson" userId="c424c227a04098b6" providerId="LiveId" clId="{F515707D-C8A9-45D2-B19C-D97F68CC5F2A}" dt="2022-06-08T16:25:16.699" v="432" actId="1076"/>
          <ac:spMkLst>
            <pc:docMk/>
            <pc:sldMk cId="3537648450" sldId="258"/>
            <ac:spMk id="25" creationId="{9CE7385A-A162-42AF-A270-9C181FEB76CF}"/>
          </ac:spMkLst>
        </pc:spChg>
        <pc:spChg chg="mod">
          <ac:chgData name="Dean Jayson" userId="c424c227a04098b6" providerId="LiveId" clId="{F515707D-C8A9-45D2-B19C-D97F68CC5F2A}" dt="2022-06-08T16:25:21.871" v="433" actId="1076"/>
          <ac:spMkLst>
            <pc:docMk/>
            <pc:sldMk cId="3537648450" sldId="258"/>
            <ac:spMk id="26" creationId="{122E6529-E6FB-4B0F-962B-C4B8BCD54024}"/>
          </ac:spMkLst>
        </pc:spChg>
        <pc:spChg chg="add mod">
          <ac:chgData name="Dean Jayson" userId="c424c227a04098b6" providerId="LiveId" clId="{F515707D-C8A9-45D2-B19C-D97F68CC5F2A}" dt="2022-06-08T16:24:17.707" v="424" actId="1076"/>
          <ac:spMkLst>
            <pc:docMk/>
            <pc:sldMk cId="3537648450" sldId="258"/>
            <ac:spMk id="27" creationId="{1F8BB128-28F7-D5C5-A3EF-DEE26E081437}"/>
          </ac:spMkLst>
        </pc:spChg>
        <pc:spChg chg="del mod">
          <ac:chgData name="Dean Jayson" userId="c424c227a04098b6" providerId="LiveId" clId="{F515707D-C8A9-45D2-B19C-D97F68CC5F2A}" dt="2022-06-08T16:16:15.570" v="6"/>
          <ac:spMkLst>
            <pc:docMk/>
            <pc:sldMk cId="3537648450" sldId="258"/>
            <ac:spMk id="28" creationId="{2BEAF0EE-6C95-4F54-8744-27C2B33555F1}"/>
          </ac:spMkLst>
        </pc:spChg>
        <pc:spChg chg="mod">
          <ac:chgData name="Dean Jayson" userId="c424c227a04098b6" providerId="LiveId" clId="{F515707D-C8A9-45D2-B19C-D97F68CC5F2A}" dt="2022-06-08T16:25:06.279" v="429" actId="1076"/>
          <ac:spMkLst>
            <pc:docMk/>
            <pc:sldMk cId="3537648450" sldId="258"/>
            <ac:spMk id="37" creationId="{C29B726B-2716-424B-AB13-935DE2412DA4}"/>
          </ac:spMkLst>
        </pc:spChg>
        <pc:picChg chg="add del mod">
          <ac:chgData name="Dean Jayson" userId="c424c227a04098b6" providerId="LiveId" clId="{F515707D-C8A9-45D2-B19C-D97F68CC5F2A}" dt="2022-06-08T16:21:50.326" v="304" actId="478"/>
          <ac:picMkLst>
            <pc:docMk/>
            <pc:sldMk cId="3537648450" sldId="258"/>
            <ac:picMk id="4" creationId="{7AC9C9B1-E64A-9373-BBB1-4FDEBEB15A8B}"/>
          </ac:picMkLst>
        </pc:picChg>
        <pc:picChg chg="del mod modCrop">
          <ac:chgData name="Dean Jayson" userId="c424c227a04098b6" providerId="LiveId" clId="{F515707D-C8A9-45D2-B19C-D97F68CC5F2A}" dt="2022-06-08T16:27:39.889" v="439" actId="21"/>
          <ac:picMkLst>
            <pc:docMk/>
            <pc:sldMk cId="3537648450" sldId="258"/>
            <ac:picMk id="5" creationId="{AE74F3D9-E128-423C-8B87-CB1245661BA8}"/>
          </ac:picMkLst>
        </pc:picChg>
        <pc:picChg chg="add mod modCrop">
          <ac:chgData name="Dean Jayson" userId="c424c227a04098b6" providerId="LiveId" clId="{F515707D-C8A9-45D2-B19C-D97F68CC5F2A}" dt="2022-06-09T10:28:12.509" v="501" actId="1076"/>
          <ac:picMkLst>
            <pc:docMk/>
            <pc:sldMk cId="3537648450" sldId="258"/>
            <ac:picMk id="9" creationId="{3E07C878-C701-1809-E660-4697480C1439}"/>
          </ac:picMkLst>
        </pc:picChg>
        <pc:picChg chg="mod">
          <ac:chgData name="Dean Jayson" userId="c424c227a04098b6" providerId="LiveId" clId="{F515707D-C8A9-45D2-B19C-D97F68CC5F2A}" dt="2022-06-08T16:25:25.996" v="434" actId="1076"/>
          <ac:picMkLst>
            <pc:docMk/>
            <pc:sldMk cId="3537648450" sldId="258"/>
            <ac:picMk id="33" creationId="{63A278B2-065A-4689-8D0D-9B99B4529BC7}"/>
          </ac:picMkLst>
        </pc:picChg>
        <pc:picChg chg="mod">
          <ac:chgData name="Dean Jayson" userId="c424c227a04098b6" providerId="LiveId" clId="{F515707D-C8A9-45D2-B19C-D97F68CC5F2A}" dt="2022-06-08T16:25:12.311" v="431" actId="1076"/>
          <ac:picMkLst>
            <pc:docMk/>
            <pc:sldMk cId="3537648450" sldId="258"/>
            <ac:picMk id="34" creationId="{4A1023D0-FCA9-4855-AD60-D69835EBA96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4FD75-DA73-4F3C-A1D3-55901AE850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C21758-F6ED-44A4-87BD-BE49F0DFAC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69869F-3533-40D8-95F8-58E4E67EC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E952-4747-481A-9733-9A6554B2E625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15CF6-3709-4EB8-A932-DA56D1A90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D087A-5C94-41C1-9A31-1847AF5C0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157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6C168-6E9C-4A5F-8CE5-572A43815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EB3073-F379-4E7F-9960-453A3F0326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4F88A5-EA07-4423-B1FC-FB54DB3D3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E952-4747-481A-9733-9A6554B2E625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38269-B456-4EC4-909C-6BD603C86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A75551-6823-477C-A939-E8181DC3E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5019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FA19A0-ED87-4C36-B203-E78A0E7029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06BF5A-2BD2-4C77-85F8-D4D5827C22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A48BC3-30E4-49A4-9760-387D34527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E952-4747-481A-9733-9A6554B2E625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6C3AA-28C3-4AEB-9190-F7791788E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208024-7FAD-4208-B0E4-F106B9B4D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990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67AB0-C0F4-41C7-AE81-5DA6DF9F4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8BA5D-BADF-4A5B-B94A-447AED9BB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571945-8472-4214-9A30-C83584B40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E952-4747-481A-9733-9A6554B2E625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CD02C2-D02A-48FF-A9D7-0DD831815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16C59-09A6-48B9-B07F-5FAF9C466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851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6DB52-A8DF-4B9C-81E8-5377B3F4F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9BA14C-9D12-46FC-A2FE-9C70CA4C8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95E635-35DF-4BD7-AB75-51DA52158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E952-4747-481A-9733-9A6554B2E625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9CA732-A406-4AC9-9DC3-C6D4410AB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BABA8-CE6C-4B42-9812-F2D762E01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364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F3E71-5552-42EA-BAD0-30982F061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4D3B8-233B-405A-A228-F0D2366FA8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0B01CF-7797-4940-8C81-82EE00B240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9495AF-8E9F-4FDE-BF58-1266DC2B0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E952-4747-481A-9733-9A6554B2E625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86D601-77EC-46AE-9AC2-E8A008847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CEF6D7-B372-424C-8A03-B62939591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515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D3471-EF44-412B-95AA-59CAAAA0A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527404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F2AE6C-4611-4853-8C9E-9D3EA7F19A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F5FB67-C54A-44D6-9454-5472CC837A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26DABB-BEA7-42D1-B2FA-E00F9D581A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5562D5-6BF7-4FB0-8370-1180D3207B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2C4615-DE98-4AFA-98C1-DC0E51FB2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E952-4747-481A-9733-9A6554B2E625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9E5364-CC51-4FBB-97BE-1CF056DA0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2C474F-5661-4657-9560-931496D51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216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FB9F7-A2B0-4B58-BFCB-467EEC98D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04A0FB-CA97-47D0-9135-CD2CC3357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E952-4747-481A-9733-9A6554B2E625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A6EC52-C1CB-43D4-857E-97EA5526E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0DC74C-64B1-44D1-9BCF-8381F7DD0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4916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BED921-6FC3-4179-BF4C-B7F73C9D0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E952-4747-481A-9733-9A6554B2E625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64BFF9-E7A3-4AA4-BE81-B6AD60452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60F67D-3415-4D4E-A6DE-61031610B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098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92EBE-1A1E-4662-91F5-CBAE083B5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FC417-B79D-49E9-BCB2-987476785B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28F9CE-2463-4304-A6C4-C7F6F869C9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8D3C51-2F24-40E0-BCC7-D9B683DB8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E952-4747-481A-9733-9A6554B2E625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5EAD87-78B1-4341-997B-BB4DD9FA0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90E8D0-D88B-4261-BFCA-76BB63228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316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002DD-ABDF-46A9-9ED6-B2CB45ABD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6A6E6B-28D0-4D88-9B66-3F995841E9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9B6AF8-6003-40B5-893B-EED209C4AE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CA6C22-951A-497C-910D-A525F02CC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E952-4747-481A-9733-9A6554B2E625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3E5142-AA4D-4D79-9FC1-356B97DBB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B95146-636B-4C05-849E-DBD9F30E6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833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102517-A966-4EA6-BB74-4EC74F0C6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6000F0-A0B6-42DB-8B47-09D112EBCB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EA532A-5864-4D7A-A224-E487130CD5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EE952-4747-481A-9733-9A6554B2E625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17DEDC-A214-477F-ACCE-75D5E2157D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6C4BB0-5D20-4CFF-A072-81176D145F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5067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337EDAB-5938-4E00-8AD8-D1E096FF1AAE}"/>
              </a:ext>
            </a:extLst>
          </p:cNvPr>
          <p:cNvSpPr txBox="1"/>
          <p:nvPr/>
        </p:nvSpPr>
        <p:spPr>
          <a:xfrm>
            <a:off x="39563" y="56161"/>
            <a:ext cx="6823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539750" algn="l"/>
              </a:tabLst>
            </a:pPr>
            <a:r>
              <a:rPr lang="en-GB" sz="4000" dirty="0">
                <a:solidFill>
                  <a:srgbClr val="00BF00"/>
                </a:solidFill>
                <a:latin typeface="Arial Black" panose="020B0A04020102020204" pitchFamily="34" charset="0"/>
              </a:rPr>
              <a:t>GREEK SALAD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7D7BDF4-B8AD-4B23-81A1-A4BA524F7B73}"/>
              </a:ext>
            </a:extLst>
          </p:cNvPr>
          <p:cNvSpPr/>
          <p:nvPr/>
        </p:nvSpPr>
        <p:spPr>
          <a:xfrm>
            <a:off x="249671" y="4484685"/>
            <a:ext cx="2687397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INGREDIENTS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b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endParaRPr lang="en-GB" sz="14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 large red onion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 medium lettuce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½ cucumber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75g black olives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3 tomatoes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150g feta – cubed or crumbled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Juice of 1 - 2 lemons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50 ml olive oil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S&amp;P</a:t>
            </a:r>
            <a:b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endParaRPr lang="en-GB" sz="14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4AA52A8-6A49-4CD3-BECE-8395B17B0578}"/>
              </a:ext>
            </a:extLst>
          </p:cNvPr>
          <p:cNvSpPr/>
          <p:nvPr/>
        </p:nvSpPr>
        <p:spPr>
          <a:xfrm>
            <a:off x="2551025" y="4484685"/>
            <a:ext cx="4197058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9750">
              <a:spcAft>
                <a:spcPts val="600"/>
              </a:spcAft>
            </a:pPr>
            <a:r>
              <a:rPr lang="en-GB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METHOD     </a:t>
            </a:r>
          </a:p>
          <a:p>
            <a:pPr marL="541750" indent="-252000">
              <a:spcAft>
                <a:spcPts val="600"/>
              </a:spcAft>
              <a:buFont typeface="+mj-lt"/>
              <a:buAutoNum type="arabicParenR"/>
            </a:pPr>
            <a:endParaRPr lang="en-GB" sz="8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541750" indent="-252000">
              <a:spcAft>
                <a:spcPts val="600"/>
              </a:spcAft>
              <a:buFont typeface="+mj-lt"/>
              <a:buAutoNum type="arabicParenR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Chop the lettuce and put in a large bowl</a:t>
            </a:r>
          </a:p>
          <a:p>
            <a:pPr marL="541750" indent="-252000">
              <a:spcAft>
                <a:spcPts val="600"/>
              </a:spcAft>
              <a:buFont typeface="+mj-lt"/>
              <a:buAutoNum type="arabicParenR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Dice the tomatoes and cucumber and add</a:t>
            </a:r>
          </a:p>
          <a:p>
            <a:pPr marL="541750" indent="-252000">
              <a:spcAft>
                <a:spcPts val="600"/>
              </a:spcAft>
              <a:buFont typeface="+mj-lt"/>
              <a:buAutoNum type="arabicParenR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Slice the red onion</a:t>
            </a:r>
          </a:p>
          <a:p>
            <a:pPr marL="541750" indent="-252000">
              <a:spcAft>
                <a:spcPts val="600"/>
              </a:spcAft>
              <a:buFont typeface="+mj-lt"/>
              <a:buAutoNum type="arabicParenR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Add the olives and feta (hold back some to sprinkle on the top as they often end up at the bottom)</a:t>
            </a:r>
          </a:p>
          <a:p>
            <a:pPr marL="541750" indent="-252000">
              <a:spcAft>
                <a:spcPts val="600"/>
              </a:spcAft>
              <a:buFont typeface="+mj-lt"/>
              <a:buAutoNum type="arabicParenR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Add the lemon juice and olive oil and season with S&amp;P</a:t>
            </a:r>
          </a:p>
          <a:p>
            <a:pPr marL="541750" indent="-252000">
              <a:spcAft>
                <a:spcPts val="600"/>
              </a:spcAft>
              <a:buFont typeface="+mj-lt"/>
              <a:buAutoNum type="arabicParenR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Mix well</a:t>
            </a:r>
          </a:p>
          <a:p>
            <a:pPr marL="541750" indent="-252000">
              <a:spcAft>
                <a:spcPts val="600"/>
              </a:spcAft>
              <a:buFont typeface="+mj-lt"/>
              <a:buAutoNum type="arabicParenR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Enjoy</a:t>
            </a:r>
          </a:p>
          <a:p>
            <a:pPr marL="450850" indent="-252000">
              <a:spcAft>
                <a:spcPts val="600"/>
              </a:spcAft>
              <a:buFont typeface="+mj-lt"/>
              <a:buAutoNum type="arabicParenR"/>
            </a:pPr>
            <a:endParaRPr lang="en-GB" sz="14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450850" indent="-450850">
              <a:spcAft>
                <a:spcPts val="600"/>
              </a:spcAft>
              <a:buFont typeface="+mj-lt"/>
              <a:buAutoNum type="arabicParenR"/>
            </a:pPr>
            <a:endParaRPr lang="en-GB" sz="14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92F34A-84F0-4E96-B95F-2089361E34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184" y="8496974"/>
            <a:ext cx="1163443" cy="1193125"/>
          </a:xfrm>
          <a:prstGeom prst="rect">
            <a:avLst/>
          </a:prstGeom>
          <a:ln>
            <a:noFill/>
          </a:ln>
        </p:spPr>
      </p:pic>
      <p:grpSp>
        <p:nvGrpSpPr>
          <p:cNvPr id="3" name="Group 2"/>
          <p:cNvGrpSpPr/>
          <p:nvPr/>
        </p:nvGrpSpPr>
        <p:grpSpPr>
          <a:xfrm>
            <a:off x="173840" y="9266348"/>
            <a:ext cx="783714" cy="359730"/>
            <a:chOff x="184057" y="9382597"/>
            <a:chExt cx="783714" cy="359730"/>
          </a:xfrm>
        </p:grpSpPr>
        <p:pic>
          <p:nvPicPr>
            <p:cNvPr id="1026" name="Picture 2" descr="https://en.facebookbrand.com/wp-content/uploads/2016/05/FB-fLogo-Blue-broadcast-2.png">
              <a:extLst>
                <a:ext uri="{FF2B5EF4-FFF2-40B4-BE49-F238E27FC236}">
                  <a16:creationId xmlns:a16="http://schemas.microsoft.com/office/drawing/2014/main" id="{8BD0FEEE-AECC-41BB-A040-E571025E3E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057" y="9382597"/>
              <a:ext cx="339225" cy="339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Instagram icon Free Vector">
              <a:extLst>
                <a:ext uri="{FF2B5EF4-FFF2-40B4-BE49-F238E27FC236}">
                  <a16:creationId xmlns:a16="http://schemas.microsoft.com/office/drawing/2014/main" id="{BB7557F8-93AB-4E10-89BE-B596F393B67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07" t="16317" r="16786" b="16632"/>
            <a:stretch/>
          </p:blipFill>
          <p:spPr bwMode="auto">
            <a:xfrm>
              <a:off x="610860" y="9386773"/>
              <a:ext cx="356911" cy="3555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0" name="Rectangle 79">
            <a:extLst>
              <a:ext uri="{FF2B5EF4-FFF2-40B4-BE49-F238E27FC236}">
                <a16:creationId xmlns:a16="http://schemas.microsoft.com/office/drawing/2014/main" id="{559D3A64-F093-4158-9534-156AD4EB71A3}"/>
              </a:ext>
            </a:extLst>
          </p:cNvPr>
          <p:cNvSpPr/>
          <p:nvPr/>
        </p:nvSpPr>
        <p:spPr>
          <a:xfrm>
            <a:off x="39563" y="9626668"/>
            <a:ext cx="22994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"/>
              </a:spcAft>
            </a:pPr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@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quickhealthyfamilymeals</a:t>
            </a:r>
            <a:endParaRPr lang="en-GB" sz="11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DF32DFB5-5DAB-48FC-BC11-776BAE25B5F7}"/>
              </a:ext>
            </a:extLst>
          </p:cNvPr>
          <p:cNvSpPr/>
          <p:nvPr/>
        </p:nvSpPr>
        <p:spPr>
          <a:xfrm>
            <a:off x="2489530" y="9480210"/>
            <a:ext cx="4374001" cy="443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100"/>
              </a:spcAft>
            </a:pPr>
            <a:r>
              <a:rPr lang="en-GB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To watch a video showing how this is made or to explore more </a:t>
            </a:r>
          </a:p>
          <a:p>
            <a:pPr algn="r">
              <a:spcAft>
                <a:spcPts val="100"/>
              </a:spcAft>
            </a:pPr>
            <a:r>
              <a:rPr lang="en-GB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Quick Healthy Family Meal ideas go to www.quickhealthyfamilymeals.com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2ACD987A-A482-4B10-BC70-B43C50A4C1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072" y="3239857"/>
            <a:ext cx="683668" cy="63852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A31D48B-9E59-49BA-8A4A-BE94356E057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914" y="3293705"/>
            <a:ext cx="584676" cy="58467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3A278B2-065A-4689-8D0D-9B99B4529BC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22" y="3223466"/>
            <a:ext cx="543114" cy="54311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A1023D0-FCA9-4855-AD60-D69835EBA96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893" y="3160953"/>
            <a:ext cx="618264" cy="618264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F14A59D0-0A5F-4619-8F4E-C57551086564}"/>
              </a:ext>
            </a:extLst>
          </p:cNvPr>
          <p:cNvSpPr txBox="1"/>
          <p:nvPr/>
        </p:nvSpPr>
        <p:spPr>
          <a:xfrm>
            <a:off x="347812" y="2931808"/>
            <a:ext cx="15500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QUICK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0DFA07E-C0C9-4C42-A0B1-74159408AC83}"/>
              </a:ext>
            </a:extLst>
          </p:cNvPr>
          <p:cNvSpPr txBox="1"/>
          <p:nvPr/>
        </p:nvSpPr>
        <p:spPr>
          <a:xfrm>
            <a:off x="2120559" y="2931808"/>
            <a:ext cx="15500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HEALTHY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29B726B-2716-424B-AB13-935DE2412DA4}"/>
              </a:ext>
            </a:extLst>
          </p:cNvPr>
          <p:cNvSpPr txBox="1"/>
          <p:nvPr/>
        </p:nvSpPr>
        <p:spPr>
          <a:xfrm>
            <a:off x="4050462" y="2897694"/>
            <a:ext cx="15500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FAMILY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E70431B-DA35-43B7-81D5-58281BAB4A25}"/>
              </a:ext>
            </a:extLst>
          </p:cNvPr>
          <p:cNvSpPr txBox="1"/>
          <p:nvPr/>
        </p:nvSpPr>
        <p:spPr>
          <a:xfrm>
            <a:off x="5600523" y="2931808"/>
            <a:ext cx="9620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MEALS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16585CA-DD1E-477E-B633-1AEE4A2F24D6}"/>
              </a:ext>
            </a:extLst>
          </p:cNvPr>
          <p:cNvSpPr txBox="1"/>
          <p:nvPr/>
        </p:nvSpPr>
        <p:spPr>
          <a:xfrm>
            <a:off x="155499" y="3329505"/>
            <a:ext cx="12381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5-10 mins prep</a:t>
            </a: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9CE7385A-A162-42AF-A270-9C181FEB76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0799" y="3264191"/>
            <a:ext cx="111529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Feeds 5 as a side dish</a:t>
            </a:r>
          </a:p>
        </p:txBody>
      </p:sp>
      <p:sp>
        <p:nvSpPr>
          <p:cNvPr id="26" name="Rectangle 3">
            <a:extLst>
              <a:ext uri="{FF2B5EF4-FFF2-40B4-BE49-F238E27FC236}">
                <a16:creationId xmlns:a16="http://schemas.microsoft.com/office/drawing/2014/main" id="{122E6529-E6FB-4B0F-962B-C4B8BCD540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4036" y="3191677"/>
            <a:ext cx="130374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Delicious served with Cous </a:t>
            </a:r>
            <a:r>
              <a:rPr lang="en-GB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Cous</a:t>
            </a:r>
            <a:r>
              <a:rPr lang="en-GB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&amp; Tzatziki Plaice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F8BB128-28F7-D5C5-A3EF-DEE26E081437}"/>
              </a:ext>
            </a:extLst>
          </p:cNvPr>
          <p:cNvSpPr txBox="1"/>
          <p:nvPr/>
        </p:nvSpPr>
        <p:spPr>
          <a:xfrm>
            <a:off x="1965619" y="3216577"/>
            <a:ext cx="1238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Tomatoes are a great source of Vitamin C</a:t>
            </a:r>
          </a:p>
        </p:txBody>
      </p:sp>
      <p:pic>
        <p:nvPicPr>
          <p:cNvPr id="9" name="Picture 8" descr="A bowl of salad&#10;&#10;Description automatically generated with low confidence">
            <a:extLst>
              <a:ext uri="{FF2B5EF4-FFF2-40B4-BE49-F238E27FC236}">
                <a16:creationId xmlns:a16="http://schemas.microsoft.com/office/drawing/2014/main" id="{3E07C878-C701-1809-E660-4697480C143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86" b="30591"/>
          <a:stretch/>
        </p:blipFill>
        <p:spPr>
          <a:xfrm>
            <a:off x="0" y="835179"/>
            <a:ext cx="6858000" cy="193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6484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16163</TotalTime>
  <Words>154</Words>
  <Application>Microsoft Office PowerPoint</Application>
  <PresentationFormat>A4 Paper (210x297 mm)</PresentationFormat>
  <Paragraphs>31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 Black</vt:lpstr>
      <vt:lpstr>Arial Narrow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Jayson, Dean L.</dc:creator>
  <cp:lastModifiedBy>Dean Jayson</cp:lastModifiedBy>
  <cp:revision>59</cp:revision>
  <cp:lastPrinted>2022-06-08T16:27:44Z</cp:lastPrinted>
  <dcterms:created xsi:type="dcterms:W3CDTF">2017-09-15T16:10:26Z</dcterms:created>
  <dcterms:modified xsi:type="dcterms:W3CDTF">2022-06-09T10:31:02Z</dcterms:modified>
</cp:coreProperties>
</file>