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BDF5E38C-A999-4543-ACEB-36A2A7F29F1A}"/>
    <pc:docChg chg="undo custSel modSld">
      <pc:chgData name="Dean Jayson" userId="c424c227a04098b6" providerId="LiveId" clId="{BDF5E38C-A999-4543-ACEB-36A2A7F29F1A}" dt="2022-06-17T12:57:15.535" v="189" actId="14100"/>
      <pc:docMkLst>
        <pc:docMk/>
      </pc:docMkLst>
      <pc:sldChg chg="modSp mod">
        <pc:chgData name="Dean Jayson" userId="c424c227a04098b6" providerId="LiveId" clId="{BDF5E38C-A999-4543-ACEB-36A2A7F29F1A}" dt="2022-06-17T12:57:15.535" v="189" actId="14100"/>
        <pc:sldMkLst>
          <pc:docMk/>
          <pc:sldMk cId="3537648450" sldId="258"/>
        </pc:sldMkLst>
        <pc:spChg chg="mod">
          <ac:chgData name="Dean Jayson" userId="c424c227a04098b6" providerId="LiveId" clId="{BDF5E38C-A999-4543-ACEB-36A2A7F29F1A}" dt="2022-06-17T12:57:15.535" v="189" actId="14100"/>
          <ac:spMkLst>
            <pc:docMk/>
            <pc:sldMk cId="3537648450" sldId="258"/>
            <ac:spMk id="5" creationId="{F97E3B2D-EEA6-44EA-9760-3F77396AC934}"/>
          </ac:spMkLst>
        </pc:spChg>
        <pc:spChg chg="mod">
          <ac:chgData name="Dean Jayson" userId="c424c227a04098b6" providerId="LiveId" clId="{BDF5E38C-A999-4543-ACEB-36A2A7F29F1A}" dt="2022-06-17T12:52:37.711" v="148" actId="1076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BDF5E38C-A999-4543-ACEB-36A2A7F29F1A}" dt="2022-06-17T12:52:34.034" v="147" actId="1076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BDF5E38C-A999-4543-ACEB-36A2A7F29F1A}" dt="2022-05-30T09:01:09.462" v="28" actId="6549"/>
          <ac:spMkLst>
            <pc:docMk/>
            <pc:sldMk cId="3537648450" sldId="258"/>
            <ac:spMk id="40" creationId="{1661369A-1A98-459F-97C9-B01404090C6A}"/>
          </ac:spMkLst>
        </pc:spChg>
        <pc:picChg chg="mod">
          <ac:chgData name="Dean Jayson" userId="c424c227a04098b6" providerId="LiveId" clId="{BDF5E38C-A999-4543-ACEB-36A2A7F29F1A}" dt="2022-06-17T12:57:00.142" v="186" actId="1076"/>
          <ac:picMkLst>
            <pc:docMk/>
            <pc:sldMk cId="3537648450" sldId="258"/>
            <ac:picMk id="8" creationId="{2A92F34A-84F0-4E96-B95F-2089361E341C}"/>
          </ac:picMkLst>
        </pc:picChg>
      </pc:sldChg>
    </pc:docChg>
  </pc:docChgLst>
  <pc:docChgLst>
    <pc:chgData name="Dean Jayson" userId="c424c227a04098b6" providerId="LiveId" clId="{51883D4C-6287-4978-9E0D-7137DF67DF1E}"/>
    <pc:docChg chg="custSel delSld modSld">
      <pc:chgData name="Dean Jayson" userId="c424c227a04098b6" providerId="LiveId" clId="{51883D4C-6287-4978-9E0D-7137DF67DF1E}" dt="2021-02-17T09:08:18.924" v="2101" actId="478"/>
      <pc:docMkLst>
        <pc:docMk/>
      </pc:docMkLst>
      <pc:sldChg chg="addSp delSp modSp mod">
        <pc:chgData name="Dean Jayson" userId="c424c227a04098b6" providerId="LiveId" clId="{51883D4C-6287-4978-9E0D-7137DF67DF1E}" dt="2021-02-17T09:08:18.924" v="2101" actId="478"/>
        <pc:sldMkLst>
          <pc:docMk/>
          <pc:sldMk cId="3537648450" sldId="258"/>
        </pc:sldMkLst>
        <pc:spChg chg="mod">
          <ac:chgData name="Dean Jayson" userId="c424c227a04098b6" providerId="LiveId" clId="{51883D4C-6287-4978-9E0D-7137DF67DF1E}" dt="2021-02-15T15:27:13.958" v="1766" actId="14100"/>
          <ac:spMkLst>
            <pc:docMk/>
            <pc:sldMk cId="3537648450" sldId="258"/>
            <ac:spMk id="5" creationId="{F97E3B2D-EEA6-44EA-9760-3F77396AC934}"/>
          </ac:spMkLst>
        </pc:spChg>
        <pc:spChg chg="mod">
          <ac:chgData name="Dean Jayson" userId="c424c227a04098b6" providerId="LiveId" clId="{51883D4C-6287-4978-9E0D-7137DF67DF1E}" dt="2021-02-10T14:17:33.548" v="1293" actId="20577"/>
          <ac:spMkLst>
            <pc:docMk/>
            <pc:sldMk cId="3537648450" sldId="258"/>
            <ac:spMk id="7" creationId="{D337EDAB-5938-4E00-8AD8-D1E096FF1AAE}"/>
          </ac:spMkLst>
        </pc:spChg>
        <pc:spChg chg="mod">
          <ac:chgData name="Dean Jayson" userId="c424c227a04098b6" providerId="LiveId" clId="{51883D4C-6287-4978-9E0D-7137DF67DF1E}" dt="2021-02-15T15:30:33.183" v="2082" actId="20577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51883D4C-6287-4978-9E0D-7137DF67DF1E}" dt="2021-02-15T15:30:24.874" v="2076" actId="6549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51883D4C-6287-4978-9E0D-7137DF67DF1E}" dt="2021-02-15T15:29:13.574" v="2045" actId="6549"/>
          <ac:spMkLst>
            <pc:docMk/>
            <pc:sldMk cId="3537648450" sldId="258"/>
            <ac:spMk id="40" creationId="{1661369A-1A98-459F-97C9-B01404090C6A}"/>
          </ac:spMkLst>
        </pc:spChg>
        <pc:picChg chg="add mod modCrop">
          <ac:chgData name="Dean Jayson" userId="c424c227a04098b6" providerId="LiveId" clId="{51883D4C-6287-4978-9E0D-7137DF67DF1E}" dt="2021-02-17T09:07:14.062" v="2091" actId="1076"/>
          <ac:picMkLst>
            <pc:docMk/>
            <pc:sldMk cId="3537648450" sldId="258"/>
            <ac:picMk id="4" creationId="{14E0BE8F-F0D2-4694-ACD9-9F44C018D504}"/>
          </ac:picMkLst>
        </pc:picChg>
        <pc:picChg chg="del">
          <ac:chgData name="Dean Jayson" userId="c424c227a04098b6" providerId="LiveId" clId="{51883D4C-6287-4978-9E0D-7137DF67DF1E}" dt="2021-02-10T14:14:17.498" v="998" actId="21"/>
          <ac:picMkLst>
            <pc:docMk/>
            <pc:sldMk cId="3537648450" sldId="258"/>
            <ac:picMk id="4" creationId="{AC18AFEA-E9D6-434C-AFFC-14038758EEE0}"/>
          </ac:picMkLst>
        </pc:picChg>
        <pc:picChg chg="add del mod modCrop">
          <ac:chgData name="Dean Jayson" userId="c424c227a04098b6" providerId="LiveId" clId="{51883D4C-6287-4978-9E0D-7137DF67DF1E}" dt="2021-02-17T09:08:18.924" v="2101" actId="478"/>
          <ac:picMkLst>
            <pc:docMk/>
            <pc:sldMk cId="3537648450" sldId="258"/>
            <ac:picMk id="9" creationId="{3B677469-6809-4633-BB15-D475EE155885}"/>
          </ac:picMkLst>
        </pc:picChg>
      </pc:sldChg>
      <pc:sldChg chg="del">
        <pc:chgData name="Dean Jayson" userId="c424c227a04098b6" providerId="LiveId" clId="{51883D4C-6287-4978-9E0D-7137DF67DF1E}" dt="2021-02-10T14:18:05.937" v="1294" actId="2696"/>
        <pc:sldMkLst>
          <pc:docMk/>
          <pc:sldMk cId="1285623926" sldId="259"/>
        </pc:sldMkLst>
      </pc:sldChg>
    </pc:docChg>
  </pc:docChgLst>
  <pc:docChgLst>
    <pc:chgData name="Dean Jayson" userId="c424c227a04098b6" providerId="LiveId" clId="{92A096DE-5CA2-4FC7-B52D-89A029D7DC0C}"/>
    <pc:docChg chg="undo custSel modSld">
      <pc:chgData name="Dean Jayson" userId="c424c227a04098b6" providerId="LiveId" clId="{92A096DE-5CA2-4FC7-B52D-89A029D7DC0C}" dt="2021-02-25T16:35:35.463" v="144" actId="6549"/>
      <pc:docMkLst>
        <pc:docMk/>
      </pc:docMkLst>
      <pc:sldChg chg="addSp delSp modSp mod">
        <pc:chgData name="Dean Jayson" userId="c424c227a04098b6" providerId="LiveId" clId="{92A096DE-5CA2-4FC7-B52D-89A029D7DC0C}" dt="2021-02-25T16:35:35.463" v="144" actId="6549"/>
        <pc:sldMkLst>
          <pc:docMk/>
          <pc:sldMk cId="3537648450" sldId="258"/>
        </pc:sldMkLst>
        <pc:spChg chg="mod">
          <ac:chgData name="Dean Jayson" userId="c424c227a04098b6" providerId="LiveId" clId="{92A096DE-5CA2-4FC7-B52D-89A029D7DC0C}" dt="2021-02-17T09:18:40.647" v="121" actId="403"/>
          <ac:spMkLst>
            <pc:docMk/>
            <pc:sldMk cId="3537648450" sldId="258"/>
            <ac:spMk id="7" creationId="{D337EDAB-5938-4E00-8AD8-D1E096FF1AAE}"/>
          </ac:spMkLst>
        </pc:spChg>
        <pc:spChg chg="mod">
          <ac:chgData name="Dean Jayson" userId="c424c227a04098b6" providerId="LiveId" clId="{92A096DE-5CA2-4FC7-B52D-89A029D7DC0C}" dt="2021-02-25T16:35:24.342" v="134" actId="6549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92A096DE-5CA2-4FC7-B52D-89A029D7DC0C}" dt="2021-02-25T16:35:35.463" v="144" actId="6549"/>
          <ac:spMkLst>
            <pc:docMk/>
            <pc:sldMk cId="3537648450" sldId="258"/>
            <ac:spMk id="18" creationId="{34AA52A8-6A49-4CD3-BECE-8395B17B0578}"/>
          </ac:spMkLst>
        </pc:spChg>
        <pc:picChg chg="del mod modCrop">
          <ac:chgData name="Dean Jayson" userId="c424c227a04098b6" providerId="LiveId" clId="{92A096DE-5CA2-4FC7-B52D-89A029D7DC0C}" dt="2021-02-17T09:19:46.230" v="129" actId="478"/>
          <ac:picMkLst>
            <pc:docMk/>
            <pc:sldMk cId="3537648450" sldId="258"/>
            <ac:picMk id="4" creationId="{14E0BE8F-F0D2-4694-ACD9-9F44C018D504}"/>
          </ac:picMkLst>
        </pc:picChg>
        <pc:picChg chg="add del mod modCrop">
          <ac:chgData name="Dean Jayson" userId="c424c227a04098b6" providerId="LiveId" clId="{92A096DE-5CA2-4FC7-B52D-89A029D7DC0C}" dt="2021-02-17T09:18:51.014" v="122" actId="478"/>
          <ac:picMkLst>
            <pc:docMk/>
            <pc:sldMk cId="3537648450" sldId="258"/>
            <ac:picMk id="6" creationId="{842B6E3A-C2C0-4AFB-9CCC-737C49268ACA}"/>
          </ac:picMkLst>
        </pc:picChg>
        <pc:picChg chg="add mod modCrop">
          <ac:chgData name="Dean Jayson" userId="c424c227a04098b6" providerId="LiveId" clId="{92A096DE-5CA2-4FC7-B52D-89A029D7DC0C}" dt="2021-02-17T09:19:52.494" v="130" actId="1076"/>
          <ac:picMkLst>
            <pc:docMk/>
            <pc:sldMk cId="3537648450" sldId="258"/>
            <ac:picMk id="10" creationId="{83111E9E-E60D-4916-B2E9-7508A12D76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37EDAB-5938-4E00-8AD8-D1E096FF1AAE}"/>
              </a:ext>
            </a:extLst>
          </p:cNvPr>
          <p:cNvSpPr txBox="1"/>
          <p:nvPr/>
        </p:nvSpPr>
        <p:spPr>
          <a:xfrm>
            <a:off x="0" y="84864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3200" dirty="0">
                <a:solidFill>
                  <a:srgbClr val="00BF00"/>
                </a:solidFill>
                <a:latin typeface="Arial Black" panose="020B0A04020102020204" pitchFamily="34" charset="0"/>
              </a:rPr>
              <a:t>CHOCOLATE BROWNIES </a:t>
            </a:r>
          </a:p>
          <a:p>
            <a:pPr algn="ctr">
              <a:tabLst>
                <a:tab pos="539750" algn="l"/>
              </a:tabLst>
            </a:pPr>
            <a:endParaRPr lang="en-GB" sz="4000" dirty="0">
              <a:solidFill>
                <a:srgbClr val="00B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164347" y="3475351"/>
            <a:ext cx="274464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GB" sz="1400" dirty="0"/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x 400g tin black beans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100ml maple syrup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50g plain flour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½ tsp baking powder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150 ml milk 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70ml vegetable/rapeseed oil  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75 g cocoa powder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vanilla extract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50g chocolate chips 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25-50g extra chocolate chips      for the top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200g raspberries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627164" y="3489509"/>
            <a:ext cx="4043734" cy="497059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Put the oven on to 200ºC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Drain and rinse your black beans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a food processor blitz the beans approx. 10 secs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Whilst still blitzing, add the milk, oil, maple syrup and vanilla extract till combined (it will be very runny)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a large bowl mix the cocoa powder, baking powder and flour.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Pour the wet mix into the bowl and gently combine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Sprinkle in the chocolate chips and mix 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Line an approx. 20cm x 20cm tin with baking parchment  - Try not to use a much bigger one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Lay the raspberries evenly across the bottom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Pour the mixture on top  - you will need to spread it out carefully with a spoon – it will be quite thick 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Sprinkle with 25-50g chocolate chips.</a:t>
            </a: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Cook for 30-35 mins – till a skewer comes out clean-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ish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520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Allow to cool then cut into squares and enjoy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7" y="7915536"/>
            <a:ext cx="1189391" cy="1219735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73840" y="9165548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39563" y="9525868"/>
            <a:ext cx="2299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426612" y="9335160"/>
            <a:ext cx="4374001" cy="47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ACD987A-A482-4B10-BC70-B43C50A4C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34" y="2709763"/>
            <a:ext cx="683668" cy="6385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31D48B-9E59-49BA-8A4A-BE94356E0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42" y="2736687"/>
            <a:ext cx="584676" cy="5846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A278B2-065A-4689-8D0D-9B99B4529B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1" y="2757468"/>
            <a:ext cx="543114" cy="5431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1023D0-FCA9-4855-AD60-D69835EBA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73" y="2719893"/>
            <a:ext cx="618264" cy="6182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14A59D0-0A5F-4619-8F4E-C57551086564}"/>
              </a:ext>
            </a:extLst>
          </p:cNvPr>
          <p:cNvSpPr txBox="1"/>
          <p:nvPr/>
        </p:nvSpPr>
        <p:spPr>
          <a:xfrm>
            <a:off x="410408" y="2410816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DFA07E-C0C9-4C42-A0B1-74159408AC83}"/>
              </a:ext>
            </a:extLst>
          </p:cNvPr>
          <p:cNvSpPr txBox="1"/>
          <p:nvPr/>
        </p:nvSpPr>
        <p:spPr>
          <a:xfrm>
            <a:off x="2024988" y="2410816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HEALTHY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B726B-2716-424B-AB13-935DE2412DA4}"/>
              </a:ext>
            </a:extLst>
          </p:cNvPr>
          <p:cNvSpPr txBox="1"/>
          <p:nvPr/>
        </p:nvSpPr>
        <p:spPr>
          <a:xfrm>
            <a:off x="3919580" y="2410816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70431B-DA35-43B7-81D5-58281BAB4A25}"/>
              </a:ext>
            </a:extLst>
          </p:cNvPr>
          <p:cNvSpPr txBox="1"/>
          <p:nvPr/>
        </p:nvSpPr>
        <p:spPr>
          <a:xfrm>
            <a:off x="5535707" y="2410816"/>
            <a:ext cx="9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E3B2D-EEA6-44EA-9760-3F77396AC934}"/>
              </a:ext>
            </a:extLst>
          </p:cNvPr>
          <p:cNvSpPr txBox="1"/>
          <p:nvPr/>
        </p:nvSpPr>
        <p:spPr>
          <a:xfrm>
            <a:off x="2019138" y="8451934"/>
            <a:ext cx="4741735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Arial Narrow" panose="020B0606020202030204" pitchFamily="34" charset="0"/>
              </a:rPr>
              <a:t>Fancy Orange or Coffee Brownies?</a:t>
            </a:r>
          </a:p>
          <a:p>
            <a:pPr algn="r"/>
            <a:r>
              <a:rPr lang="en-GB" sz="1200" dirty="0">
                <a:latin typeface="Arial Narrow" panose="020B0606020202030204" pitchFamily="34" charset="0"/>
              </a:rPr>
              <a:t>Juice and zest 2 oranges or dissolve 4 tsp instant coffee into 6 tsp boiling water. </a:t>
            </a:r>
          </a:p>
          <a:p>
            <a:pPr algn="r"/>
            <a:r>
              <a:rPr lang="en-GB" sz="1200" dirty="0">
                <a:latin typeface="Arial Narrow" panose="020B0606020202030204" pitchFamily="34" charset="0"/>
              </a:rPr>
              <a:t>Mix into the brownie mix  </a:t>
            </a:r>
          </a:p>
          <a:p>
            <a:pPr algn="r"/>
            <a:r>
              <a:rPr lang="en-GB" sz="1200" b="1" dirty="0">
                <a:latin typeface="Arial Narrow" panose="020B0606020202030204" pitchFamily="34" charset="0"/>
              </a:rPr>
              <a:t>Reduce the quantity of milk by the quantity of juice/coffee added</a:t>
            </a:r>
            <a:r>
              <a:rPr lang="en-GB" sz="12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7779CB-533A-43D7-9746-1133EB71A5F1}"/>
              </a:ext>
            </a:extLst>
          </p:cNvPr>
          <p:cNvSpPr txBox="1"/>
          <p:nvPr/>
        </p:nvSpPr>
        <p:spPr>
          <a:xfrm>
            <a:off x="164347" y="2880358"/>
            <a:ext cx="1238159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Less than 10 mins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881E8E-545F-47F4-9E1A-40BCF0CCBABE}"/>
              </a:ext>
            </a:extLst>
          </p:cNvPr>
          <p:cNvSpPr txBox="1"/>
          <p:nvPr/>
        </p:nvSpPr>
        <p:spPr>
          <a:xfrm>
            <a:off x="3677325" y="2788025"/>
            <a:ext cx="1238159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Makes 20 small brownies or 10 big ones!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2F83E0-9B54-4D30-9EC6-F0D2B8B9A682}"/>
              </a:ext>
            </a:extLst>
          </p:cNvPr>
          <p:cNvSpPr txBox="1"/>
          <p:nvPr/>
        </p:nvSpPr>
        <p:spPr>
          <a:xfrm>
            <a:off x="1647274" y="2695692"/>
            <a:ext cx="1649662" cy="7386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Black beans contain a lot of folic acid which your body needs to make healthy new cells.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61369A-1A98-459F-97C9-B01404090C6A}"/>
              </a:ext>
            </a:extLst>
          </p:cNvPr>
          <p:cNvSpPr txBox="1"/>
          <p:nvPr/>
        </p:nvSpPr>
        <p:spPr>
          <a:xfrm>
            <a:off x="5090062" y="2649525"/>
            <a:ext cx="1670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These brownies are quite tart. If you prefer a sweeter brownie, use milk choc chips or add more maple syrup. </a:t>
            </a:r>
          </a:p>
        </p:txBody>
      </p:sp>
      <p:pic>
        <p:nvPicPr>
          <p:cNvPr id="10" name="Picture 9" descr="A picture containing cake, food, chocolate&#10;&#10;Description automatically generated">
            <a:extLst>
              <a:ext uri="{FF2B5EF4-FFF2-40B4-BE49-F238E27FC236}">
                <a16:creationId xmlns:a16="http://schemas.microsoft.com/office/drawing/2014/main" id="{83111E9E-E60D-4916-B2E9-7508A12D76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6" b="34615"/>
          <a:stretch/>
        </p:blipFill>
        <p:spPr>
          <a:xfrm>
            <a:off x="0" y="692269"/>
            <a:ext cx="6858000" cy="16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37091</TotalTime>
  <Words>330</Words>
  <Application>Microsoft Office PowerPoint</Application>
  <PresentationFormat>A4 Paper (210x297 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63</cp:revision>
  <cp:lastPrinted>2021-02-10T14:17:42Z</cp:lastPrinted>
  <dcterms:created xsi:type="dcterms:W3CDTF">2017-09-15T16:10:26Z</dcterms:created>
  <dcterms:modified xsi:type="dcterms:W3CDTF">2022-06-17T12:57:16Z</dcterms:modified>
</cp:coreProperties>
</file>