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4B78D-F2FA-4096-BA50-5620E6C8E106}" v="3" dt="2022-06-16T16:42:54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DA24B78D-F2FA-4096-BA50-5620E6C8E106}"/>
    <pc:docChg chg="custSel modSld">
      <pc:chgData name="Dean Jayson" userId="c424c227a04098b6" providerId="LiveId" clId="{DA24B78D-F2FA-4096-BA50-5620E6C8E106}" dt="2022-06-16T16:42:57.490" v="275" actId="1076"/>
      <pc:docMkLst>
        <pc:docMk/>
      </pc:docMkLst>
      <pc:sldChg chg="modSp mod">
        <pc:chgData name="Dean Jayson" userId="c424c227a04098b6" providerId="LiveId" clId="{DA24B78D-F2FA-4096-BA50-5620E6C8E106}" dt="2022-06-16T16:42:57.490" v="275" actId="1076"/>
        <pc:sldMkLst>
          <pc:docMk/>
          <pc:sldMk cId="3537648450" sldId="258"/>
        </pc:sldMkLst>
        <pc:spChg chg="mod">
          <ac:chgData name="Dean Jayson" userId="c424c227a04098b6" providerId="LiveId" clId="{DA24B78D-F2FA-4096-BA50-5620E6C8E106}" dt="2022-06-16T16:40:50.546" v="66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DA24B78D-F2FA-4096-BA50-5620E6C8E106}" dt="2022-06-16T16:42:40.850" v="272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DA24B78D-F2FA-4096-BA50-5620E6C8E106}" dt="2022-06-16T16:42:54.682" v="274" actId="1076"/>
          <ac:spMkLst>
            <pc:docMk/>
            <pc:sldMk cId="3537648450" sldId="258"/>
            <ac:spMk id="25" creationId="{CB469B52-971F-4019-B934-8B6246C6CD3B}"/>
          </ac:spMkLst>
        </pc:spChg>
        <pc:spChg chg="mod">
          <ac:chgData name="Dean Jayson" userId="c424c227a04098b6" providerId="LiveId" clId="{DA24B78D-F2FA-4096-BA50-5620E6C8E106}" dt="2022-06-16T16:42:50.490" v="273" actId="20577"/>
          <ac:spMkLst>
            <pc:docMk/>
            <pc:sldMk cId="3537648450" sldId="258"/>
            <ac:spMk id="28" creationId="{D52BF0BD-8720-4977-A3F3-7D0748CF6D53}"/>
          </ac:spMkLst>
        </pc:spChg>
        <pc:spChg chg="mod">
          <ac:chgData name="Dean Jayson" userId="c424c227a04098b6" providerId="LiveId" clId="{DA24B78D-F2FA-4096-BA50-5620E6C8E106}" dt="2022-06-16T16:42:57.490" v="275" actId="1076"/>
          <ac:spMkLst>
            <pc:docMk/>
            <pc:sldMk cId="3537648450" sldId="258"/>
            <ac:spMk id="37" creationId="{C29B726B-2716-424B-AB13-935DE2412DA4}"/>
          </ac:spMkLst>
        </pc:spChg>
      </pc:sldChg>
    </pc:docChg>
  </pc:docChgLst>
  <pc:docChgLst>
    <pc:chgData name="Dean Jayson" userId="c424c227a04098b6" providerId="LiveId" clId="{A200A218-3DF5-4DBF-A33A-56452289C56E}"/>
    <pc:docChg chg="modSld">
      <pc:chgData name="Dean Jayson" userId="c424c227a04098b6" providerId="LiveId" clId="{A200A218-3DF5-4DBF-A33A-56452289C56E}" dt="2019-08-03T10:58:27.255" v="487" actId="1076"/>
      <pc:docMkLst>
        <pc:docMk/>
      </pc:docMkLst>
      <pc:sldChg chg="addSp modSp">
        <pc:chgData name="Dean Jayson" userId="c424c227a04098b6" providerId="LiveId" clId="{A200A218-3DF5-4DBF-A33A-56452289C56E}" dt="2019-08-03T10:58:27.255" v="487" actId="1076"/>
        <pc:sldMkLst>
          <pc:docMk/>
          <pc:sldMk cId="3537648450" sldId="258"/>
        </pc:sldMkLst>
        <pc:spChg chg="mod">
          <ac:chgData name="Dean Jayson" userId="c424c227a04098b6" providerId="LiveId" clId="{A200A218-3DF5-4DBF-A33A-56452289C56E}" dt="2019-08-03T10:46:11.703" v="5" actId="404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A200A218-3DF5-4DBF-A33A-56452289C56E}" dt="2019-08-03T10:57:59.079" v="472" actId="1076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A200A218-3DF5-4DBF-A33A-56452289C56E}" dt="2019-08-03T10:42:53.291" v="0" actId="6549"/>
          <ac:spMkLst>
            <pc:docMk/>
            <pc:sldMk cId="3537648450" sldId="258"/>
            <ac:spMk id="24" creationId="{0FBD9A0B-C916-4D20-BEF3-D23295E0159B}"/>
          </ac:spMkLst>
        </pc:spChg>
        <pc:spChg chg="mod">
          <ac:chgData name="Dean Jayson" userId="c424c227a04098b6" providerId="LiveId" clId="{A200A218-3DF5-4DBF-A33A-56452289C56E}" dt="2019-08-03T10:55:57.477" v="136" actId="1076"/>
          <ac:spMkLst>
            <pc:docMk/>
            <pc:sldMk cId="3537648450" sldId="258"/>
            <ac:spMk id="25" creationId="{CB469B52-971F-4019-B934-8B6246C6CD3B}"/>
          </ac:spMkLst>
        </pc:spChg>
        <pc:spChg chg="mod">
          <ac:chgData name="Dean Jayson" userId="c424c227a04098b6" providerId="LiveId" clId="{A200A218-3DF5-4DBF-A33A-56452289C56E}" dt="2019-08-03T10:58:02.003" v="473" actId="1076"/>
          <ac:spMkLst>
            <pc:docMk/>
            <pc:sldMk cId="3537648450" sldId="258"/>
            <ac:spMk id="28" creationId="{D52BF0BD-8720-4977-A3F3-7D0748CF6D53}"/>
          </ac:spMkLst>
        </pc:spChg>
        <pc:spChg chg="mod">
          <ac:chgData name="Dean Jayson" userId="c424c227a04098b6" providerId="LiveId" clId="{A200A218-3DF5-4DBF-A33A-56452289C56E}" dt="2019-08-03T10:58:27.255" v="487" actId="1076"/>
          <ac:spMkLst>
            <pc:docMk/>
            <pc:sldMk cId="3537648450" sldId="258"/>
            <ac:spMk id="29" creationId="{6ADCBF5A-C136-4B66-919E-741ABAABA4DA}"/>
          </ac:spMkLst>
        </pc:spChg>
        <pc:picChg chg="add mod modCrop">
          <ac:chgData name="Dean Jayson" userId="c424c227a04098b6" providerId="LiveId" clId="{A200A218-3DF5-4DBF-A33A-56452289C56E}" dt="2019-08-03T10:46:17.865" v="6" actId="1076"/>
          <ac:picMkLst>
            <pc:docMk/>
            <pc:sldMk cId="3537648450" sldId="258"/>
            <ac:picMk id="4" creationId="{6ACA65DE-BAB5-40B0-B311-75561F186D0F}"/>
          </ac:picMkLst>
        </pc:picChg>
        <pc:picChg chg="mod">
          <ac:chgData name="Dean Jayson" userId="c424c227a04098b6" providerId="LiveId" clId="{A200A218-3DF5-4DBF-A33A-56452289C56E}" dt="2019-08-03T10:56:54.207" v="284" actId="1076"/>
          <ac:picMkLst>
            <pc:docMk/>
            <pc:sldMk cId="3537648450" sldId="258"/>
            <ac:picMk id="31" creationId="{2ACD987A-A482-4B10-BC70-B43C50A4C1DD}"/>
          </ac:picMkLst>
        </pc:picChg>
        <pc:picChg chg="mod">
          <ac:chgData name="Dean Jayson" userId="c424c227a04098b6" providerId="LiveId" clId="{A200A218-3DF5-4DBF-A33A-56452289C56E}" dt="2019-08-03T10:57:58.313" v="471" actId="1076"/>
          <ac:picMkLst>
            <pc:docMk/>
            <pc:sldMk cId="3537648450" sldId="258"/>
            <ac:picMk id="33" creationId="{63A278B2-065A-4689-8D0D-9B99B4529BC7}"/>
          </ac:picMkLst>
        </pc:picChg>
        <pc:picChg chg="mod">
          <ac:chgData name="Dean Jayson" userId="c424c227a04098b6" providerId="LiveId" clId="{A200A218-3DF5-4DBF-A33A-56452289C56E}" dt="2019-08-03T10:57:49.087" v="469" actId="1076"/>
          <ac:picMkLst>
            <pc:docMk/>
            <pc:sldMk cId="3537648450" sldId="258"/>
            <ac:picMk id="34" creationId="{4A1023D0-FCA9-4855-AD60-D69835EBA961}"/>
          </ac:picMkLst>
        </pc:picChg>
      </pc:sldChg>
    </pc:docChg>
  </pc:docChgLst>
  <pc:docChgLst>
    <pc:chgData name="Dean Jayson" userId="c424c227a04098b6" providerId="LiveId" clId="{AA3A605E-798A-421A-BE9D-29A951A7BE7D}"/>
    <pc:docChg chg="custSel modSld">
      <pc:chgData name="Dean Jayson" userId="c424c227a04098b6" providerId="LiveId" clId="{AA3A605E-798A-421A-BE9D-29A951A7BE7D}" dt="2019-07-27T08:14:08.630" v="526" actId="20577"/>
      <pc:docMkLst>
        <pc:docMk/>
      </pc:docMkLst>
      <pc:sldChg chg="delSp modSp">
        <pc:chgData name="Dean Jayson" userId="c424c227a04098b6" providerId="LiveId" clId="{AA3A605E-798A-421A-BE9D-29A951A7BE7D}" dt="2019-07-27T08:14:08.630" v="526" actId="20577"/>
        <pc:sldMkLst>
          <pc:docMk/>
          <pc:sldMk cId="3537648450" sldId="258"/>
        </pc:sldMkLst>
        <pc:spChg chg="mod">
          <ac:chgData name="Dean Jayson" userId="c424c227a04098b6" providerId="LiveId" clId="{AA3A605E-798A-421A-BE9D-29A951A7BE7D}" dt="2019-07-27T08:09:07.144" v="41" actId="20577"/>
          <ac:spMkLst>
            <pc:docMk/>
            <pc:sldMk cId="3537648450" sldId="258"/>
            <ac:spMk id="7" creationId="{D337EDAB-5938-4E00-8AD8-D1E096FF1AAE}"/>
          </ac:spMkLst>
        </pc:spChg>
        <pc:spChg chg="mod">
          <ac:chgData name="Dean Jayson" userId="c424c227a04098b6" providerId="LiveId" clId="{AA3A605E-798A-421A-BE9D-29A951A7BE7D}" dt="2019-07-27T08:10:36.132" v="169" actId="6549"/>
          <ac:spMkLst>
            <pc:docMk/>
            <pc:sldMk cId="3537648450" sldId="258"/>
            <ac:spMk id="17" creationId="{57D7BDF4-B8AD-4B23-81A1-A4BA524F7B73}"/>
          </ac:spMkLst>
        </pc:spChg>
        <pc:spChg chg="mod">
          <ac:chgData name="Dean Jayson" userId="c424c227a04098b6" providerId="LiveId" clId="{AA3A605E-798A-421A-BE9D-29A951A7BE7D}" dt="2019-07-27T08:14:08.630" v="526" actId="20577"/>
          <ac:spMkLst>
            <pc:docMk/>
            <pc:sldMk cId="3537648450" sldId="258"/>
            <ac:spMk id="18" creationId="{34AA52A8-6A49-4CD3-BECE-8395B17B0578}"/>
          </ac:spMkLst>
        </pc:spChg>
        <pc:spChg chg="mod">
          <ac:chgData name="Dean Jayson" userId="c424c227a04098b6" providerId="LiveId" clId="{AA3A605E-798A-421A-BE9D-29A951A7BE7D}" dt="2019-07-27T08:09:16.471" v="43" actId="207"/>
          <ac:spMkLst>
            <pc:docMk/>
            <pc:sldMk cId="3537648450" sldId="258"/>
            <ac:spMk id="28" creationId="{D52BF0BD-8720-4977-A3F3-7D0748CF6D53}"/>
          </ac:spMkLst>
        </pc:spChg>
        <pc:picChg chg="del">
          <ac:chgData name="Dean Jayson" userId="c424c227a04098b6" providerId="LiveId" clId="{AA3A605E-798A-421A-BE9D-29A951A7BE7D}" dt="2019-07-27T08:09:10.627" v="42" actId="478"/>
          <ac:picMkLst>
            <pc:docMk/>
            <pc:sldMk cId="3537648450" sldId="258"/>
            <ac:picMk id="5" creationId="{F0EBE40C-BB8A-4D8B-B75E-B5C5303820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337EDAB-5938-4E00-8AD8-D1E096FF1AAE}"/>
              </a:ext>
            </a:extLst>
          </p:cNvPr>
          <p:cNvSpPr txBox="1"/>
          <p:nvPr/>
        </p:nvSpPr>
        <p:spPr>
          <a:xfrm>
            <a:off x="36421" y="73523"/>
            <a:ext cx="686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600" dirty="0">
                <a:solidFill>
                  <a:srgbClr val="00BF00"/>
                </a:solidFill>
                <a:latin typeface="Arial Black" panose="020B0A04020102020204" pitchFamily="34" charset="0"/>
              </a:rPr>
              <a:t>BROCCOLI, RED ONION &amp; CASHEW SALAD</a:t>
            </a:r>
          </a:p>
          <a:p>
            <a:pPr algn="ctr">
              <a:tabLst>
                <a:tab pos="539750" algn="l"/>
              </a:tabLst>
            </a:pPr>
            <a:endParaRPr lang="en-GB" sz="6600" dirty="0">
              <a:solidFill>
                <a:srgbClr val="00B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263104" y="4762859"/>
            <a:ext cx="277212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head broccoli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small red onion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75g cashews (unroasted &amp; unsalted)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pomegranate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lemon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3-4 tbs mayonnaise</a:t>
            </a:r>
          </a:p>
          <a:p>
            <a:pPr marL="285750" indent="-25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&amp; 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426612" y="4747503"/>
            <a:ext cx="42575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Cut your broccoli into bite sized florets, pop in a bowl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Roast your cashews in the oven for 8 mins at 180˚C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Thinly slice your red onion and add to the bowl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pomegranate and mix (see video on my website for how to easily de-seed a pomegranate)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mayonnaise and lemon juice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salt and pepper to taste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Mix and taste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the toasted cashews just before serving so they remain crunchy  (save a few for the top)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Sprinkle with the remaining pomegranate and cashews  </a:t>
            </a:r>
          </a:p>
          <a:p>
            <a:pPr marL="446088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Serve</a:t>
            </a: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0850" indent="-450850">
              <a:spcAft>
                <a:spcPts val="600"/>
              </a:spcAft>
              <a:buFont typeface="+mj-lt"/>
              <a:buAutoNum type="arabicPeriod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" y="8073558"/>
            <a:ext cx="1163443" cy="1193125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173840" y="9259148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39563" y="9619468"/>
            <a:ext cx="2299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426612" y="9428760"/>
            <a:ext cx="4374001" cy="474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 algn="r">
              <a:spcAft>
                <a:spcPts val="100"/>
              </a:spcAft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CD987A-A482-4B10-BC70-B43C50A4C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60" y="3415964"/>
            <a:ext cx="683668" cy="6385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31D48B-9E59-49BA-8A4A-BE94356E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14" y="3601701"/>
            <a:ext cx="584676" cy="5846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A278B2-065A-4689-8D0D-9B99B4529B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" y="3415963"/>
            <a:ext cx="543114" cy="5431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1023D0-FCA9-4855-AD60-D69835EBA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83" y="3387388"/>
            <a:ext cx="618264" cy="6182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14A59D0-0A5F-4619-8F4E-C57551086564}"/>
              </a:ext>
            </a:extLst>
          </p:cNvPr>
          <p:cNvSpPr txBox="1"/>
          <p:nvPr/>
        </p:nvSpPr>
        <p:spPr>
          <a:xfrm>
            <a:off x="347812" y="313340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DFA07E-C0C9-4C42-A0B1-74159408AC83}"/>
              </a:ext>
            </a:extLst>
          </p:cNvPr>
          <p:cNvSpPr txBox="1"/>
          <p:nvPr/>
        </p:nvSpPr>
        <p:spPr>
          <a:xfrm>
            <a:off x="2120559" y="3133408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9B726B-2716-424B-AB13-935DE2412DA4}"/>
              </a:ext>
            </a:extLst>
          </p:cNvPr>
          <p:cNvSpPr txBox="1"/>
          <p:nvPr/>
        </p:nvSpPr>
        <p:spPr>
          <a:xfrm>
            <a:off x="4070414" y="3133407"/>
            <a:ext cx="1550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70431B-DA35-43B7-81D5-58281BAB4A25}"/>
              </a:ext>
            </a:extLst>
          </p:cNvPr>
          <p:cNvSpPr txBox="1"/>
          <p:nvPr/>
        </p:nvSpPr>
        <p:spPr>
          <a:xfrm>
            <a:off x="5600523" y="3133408"/>
            <a:ext cx="9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BD9A0B-C916-4D20-BEF3-D23295E0159B}"/>
              </a:ext>
            </a:extLst>
          </p:cNvPr>
          <p:cNvSpPr txBox="1"/>
          <p:nvPr/>
        </p:nvSpPr>
        <p:spPr>
          <a:xfrm>
            <a:off x="160018" y="3499957"/>
            <a:ext cx="123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Less than 10 mins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CB469B52-971F-4019-B934-8B6246C6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92" y="3499957"/>
            <a:ext cx="1115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Feeds 6 as a side dish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2BF0BD-8720-4977-A3F3-7D0748CF6D53}"/>
              </a:ext>
            </a:extLst>
          </p:cNvPr>
          <p:cNvSpPr txBox="1"/>
          <p:nvPr/>
        </p:nvSpPr>
        <p:spPr>
          <a:xfrm>
            <a:off x="1572540" y="3407624"/>
            <a:ext cx="209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Did you know that there is protein in broccoli?</a:t>
            </a:r>
            <a:b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 As well as good levels of Vitamin C, K &amp; A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6ADCBF5A-C136-4B66-919E-741ABAABA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859" y="3372441"/>
            <a:ext cx="17141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 usually make double quantity of this salad and leave it in the fridge for another meal, packed lunches or people to nibble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A65DE-BAB5-40B0-B311-75561F186D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78" b="30139"/>
          <a:stretch/>
        </p:blipFill>
        <p:spPr>
          <a:xfrm>
            <a:off x="0" y="1214437"/>
            <a:ext cx="6858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4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16619</TotalTime>
  <Words>218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59</cp:revision>
  <cp:lastPrinted>2018-03-15T14:39:09Z</cp:lastPrinted>
  <dcterms:created xsi:type="dcterms:W3CDTF">2017-09-15T16:10:26Z</dcterms:created>
  <dcterms:modified xsi:type="dcterms:W3CDTF">2022-06-16T16:42:57Z</dcterms:modified>
</cp:coreProperties>
</file>