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7D348-B807-4D66-BBA4-C3585382DCC3}" v="13" dt="2022-06-02T16:15:3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27033BA7-F0C8-4A55-BCF9-1ADB5F94C22B}"/>
    <pc:docChg chg="custSel modSld">
      <pc:chgData name="Dean Jayson" userId="c424c227a04098b6" providerId="LiveId" clId="{27033BA7-F0C8-4A55-BCF9-1ADB5F94C22B}" dt="2022-05-24T14:20:12.669" v="869" actId="403"/>
      <pc:docMkLst>
        <pc:docMk/>
      </pc:docMkLst>
      <pc:sldChg chg="addSp delSp modSp mod">
        <pc:chgData name="Dean Jayson" userId="c424c227a04098b6" providerId="LiveId" clId="{27033BA7-F0C8-4A55-BCF9-1ADB5F94C22B}" dt="2022-05-24T14:20:12.669" v="869" actId="403"/>
        <pc:sldMkLst>
          <pc:docMk/>
          <pc:sldMk cId="3537648450" sldId="258"/>
        </pc:sldMkLst>
        <pc:spChg chg="mod">
          <ac:chgData name="Dean Jayson" userId="c424c227a04098b6" providerId="LiveId" clId="{27033BA7-F0C8-4A55-BCF9-1ADB5F94C22B}" dt="2022-05-24T14:20:12.669" v="869" actId="403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27033BA7-F0C8-4A55-BCF9-1ADB5F94C22B}" dt="2022-05-24T14:16:03.375" v="782" actId="20577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27033BA7-F0C8-4A55-BCF9-1ADB5F94C22B}" dt="2022-05-24T14:18:53.346" v="825" actId="20577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27033BA7-F0C8-4A55-BCF9-1ADB5F94C22B}" dt="2022-05-24T14:19:24.842" v="868" actId="1076"/>
          <ac:spMkLst>
            <pc:docMk/>
            <pc:sldMk cId="3537648450" sldId="258"/>
            <ac:spMk id="22" creationId="{11709237-F5C1-485B-BCE6-34B9E692DBE3}"/>
          </ac:spMkLst>
        </pc:spChg>
        <pc:spChg chg="mod">
          <ac:chgData name="Dean Jayson" userId="c424c227a04098b6" providerId="LiveId" clId="{27033BA7-F0C8-4A55-BCF9-1ADB5F94C22B}" dt="2022-05-24T14:10:20.923" v="322" actId="20577"/>
          <ac:spMkLst>
            <pc:docMk/>
            <pc:sldMk cId="3537648450" sldId="258"/>
            <ac:spMk id="23" creationId="{35E905B2-4076-4061-88EA-1CF246B1C145}"/>
          </ac:spMkLst>
        </pc:spChg>
        <pc:spChg chg="mod">
          <ac:chgData name="Dean Jayson" userId="c424c227a04098b6" providerId="LiveId" clId="{27033BA7-F0C8-4A55-BCF9-1ADB5F94C22B}" dt="2022-05-24T14:08:58.265" v="213" actId="14100"/>
          <ac:spMkLst>
            <pc:docMk/>
            <pc:sldMk cId="3537648450" sldId="258"/>
            <ac:spMk id="25" creationId="{FF1F26BC-5B1F-44EB-BBD4-E16DEFCD9B40}"/>
          </ac:spMkLst>
        </pc:spChg>
        <pc:spChg chg="mod">
          <ac:chgData name="Dean Jayson" userId="c424c227a04098b6" providerId="LiveId" clId="{27033BA7-F0C8-4A55-BCF9-1ADB5F94C22B}" dt="2022-05-24T14:09:29.768" v="218" actId="20577"/>
          <ac:spMkLst>
            <pc:docMk/>
            <pc:sldMk cId="3537648450" sldId="258"/>
            <ac:spMk id="26" creationId="{B944AC9E-57F4-4227-9030-96E0D862A4A2}"/>
          </ac:spMkLst>
        </pc:spChg>
        <pc:picChg chg="del">
          <ac:chgData name="Dean Jayson" userId="c424c227a04098b6" providerId="LiveId" clId="{27033BA7-F0C8-4A55-BCF9-1ADB5F94C22B}" dt="2022-05-24T14:03:05.018" v="62" actId="478"/>
          <ac:picMkLst>
            <pc:docMk/>
            <pc:sldMk cId="3537648450" sldId="258"/>
            <ac:picMk id="4" creationId="{8FD8D3E2-37D7-40DC-B554-C53EFE4E3489}"/>
          </ac:picMkLst>
        </pc:picChg>
        <pc:picChg chg="add mod modCrop">
          <ac:chgData name="Dean Jayson" userId="c424c227a04098b6" providerId="LiveId" clId="{27033BA7-F0C8-4A55-BCF9-1ADB5F94C22B}" dt="2022-05-24T14:07:19.849" v="93" actId="1076"/>
          <ac:picMkLst>
            <pc:docMk/>
            <pc:sldMk cId="3537648450" sldId="258"/>
            <ac:picMk id="9" creationId="{3DE73D84-AA4A-D9D0-1825-5816B276BEDC}"/>
          </ac:picMkLst>
        </pc:picChg>
      </pc:sldChg>
    </pc:docChg>
  </pc:docChgLst>
  <pc:docChgLst>
    <pc:chgData name="Dean Jayson" userId="c424c227a04098b6" providerId="LiveId" clId="{EC67D348-B807-4D66-BBA4-C3585382DCC3}"/>
    <pc:docChg chg="custSel modSld">
      <pc:chgData name="Dean Jayson" userId="c424c227a04098b6" providerId="LiveId" clId="{EC67D348-B807-4D66-BBA4-C3585382DCC3}" dt="2022-06-09T08:16:41.122" v="193" actId="20577"/>
      <pc:docMkLst>
        <pc:docMk/>
      </pc:docMkLst>
      <pc:sldChg chg="modSp mod">
        <pc:chgData name="Dean Jayson" userId="c424c227a04098b6" providerId="LiveId" clId="{EC67D348-B807-4D66-BBA4-C3585382DCC3}" dt="2022-06-09T08:16:41.122" v="193" actId="20577"/>
        <pc:sldMkLst>
          <pc:docMk/>
          <pc:sldMk cId="3537648450" sldId="258"/>
        </pc:sldMkLst>
        <pc:spChg chg="mod">
          <ac:chgData name="Dean Jayson" userId="c424c227a04098b6" providerId="LiveId" clId="{EC67D348-B807-4D66-BBA4-C3585382DCC3}" dt="2022-06-02T16:11:53.566" v="170" actId="1076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EC67D348-B807-4D66-BBA4-C3585382DCC3}" dt="2022-06-09T08:16:41.122" v="193" actId="20577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EC67D348-B807-4D66-BBA4-C3585382DCC3}" dt="2022-06-02T16:12:08.844" v="173" actId="20577"/>
          <ac:spMkLst>
            <pc:docMk/>
            <pc:sldMk cId="3537648450" sldId="258"/>
            <ac:spMk id="22" creationId="{11709237-F5C1-485B-BCE6-34B9E692DBE3}"/>
          </ac:spMkLst>
        </pc:spChg>
        <pc:spChg chg="mod">
          <ac:chgData name="Dean Jayson" userId="c424c227a04098b6" providerId="LiveId" clId="{EC67D348-B807-4D66-BBA4-C3585382DCC3}" dt="2022-06-02T16:15:35.676" v="189" actId="1076"/>
          <ac:spMkLst>
            <pc:docMk/>
            <pc:sldMk cId="3537648450" sldId="258"/>
            <ac:spMk id="23" creationId="{35E905B2-4076-4061-88EA-1CF246B1C145}"/>
          </ac:spMkLst>
        </pc:spChg>
        <pc:spChg chg="mod">
          <ac:chgData name="Dean Jayson" userId="c424c227a04098b6" providerId="LiveId" clId="{EC67D348-B807-4D66-BBA4-C3585382DCC3}" dt="2022-06-02T16:12:22.278" v="176" actId="1076"/>
          <ac:spMkLst>
            <pc:docMk/>
            <pc:sldMk cId="3537648450" sldId="258"/>
            <ac:spMk id="25" creationId="{FF1F26BC-5B1F-44EB-BBD4-E16DEFCD9B40}"/>
          </ac:spMkLst>
        </pc:spChg>
        <pc:spChg chg="mod">
          <ac:chgData name="Dean Jayson" userId="c424c227a04098b6" providerId="LiveId" clId="{EC67D348-B807-4D66-BBA4-C3585382DCC3}" dt="2022-06-02T16:15:25.224" v="186" actId="1076"/>
          <ac:spMkLst>
            <pc:docMk/>
            <pc:sldMk cId="3537648450" sldId="258"/>
            <ac:spMk id="26" creationId="{B944AC9E-57F4-4227-9030-96E0D862A4A2}"/>
          </ac:spMkLst>
        </pc:spChg>
        <pc:spChg chg="mod">
          <ac:chgData name="Dean Jayson" userId="c424c227a04098b6" providerId="LiveId" clId="{EC67D348-B807-4D66-BBA4-C3585382DCC3}" dt="2022-06-02T16:12:01.970" v="171" actId="1076"/>
          <ac:spMkLst>
            <pc:docMk/>
            <pc:sldMk cId="3537648450" sldId="258"/>
            <ac:spMk id="35" creationId="{F14A59D0-0A5F-4619-8F4E-C57551086564}"/>
          </ac:spMkLst>
        </pc:spChg>
        <pc:spChg chg="mod">
          <ac:chgData name="Dean Jayson" userId="c424c227a04098b6" providerId="LiveId" clId="{EC67D348-B807-4D66-BBA4-C3585382DCC3}" dt="2022-06-02T16:15:12.305" v="183" actId="1076"/>
          <ac:spMkLst>
            <pc:docMk/>
            <pc:sldMk cId="3537648450" sldId="258"/>
            <ac:spMk id="36" creationId="{F0DFA07E-C0C9-4C42-A0B1-74159408AC83}"/>
          </ac:spMkLst>
        </pc:spChg>
        <pc:spChg chg="mod">
          <ac:chgData name="Dean Jayson" userId="c424c227a04098b6" providerId="LiveId" clId="{EC67D348-B807-4D66-BBA4-C3585382DCC3}" dt="2022-06-02T16:12:15.506" v="174" actId="1076"/>
          <ac:spMkLst>
            <pc:docMk/>
            <pc:sldMk cId="3537648450" sldId="258"/>
            <ac:spMk id="37" creationId="{C29B726B-2716-424B-AB13-935DE2412DA4}"/>
          </ac:spMkLst>
        </pc:spChg>
        <pc:spChg chg="mod">
          <ac:chgData name="Dean Jayson" userId="c424c227a04098b6" providerId="LiveId" clId="{EC67D348-B807-4D66-BBA4-C3585382DCC3}" dt="2022-06-02T16:12:19.518" v="175" actId="1076"/>
          <ac:spMkLst>
            <pc:docMk/>
            <pc:sldMk cId="3537648450" sldId="258"/>
            <ac:spMk id="38" creationId="{8E70431B-DA35-43B7-81D5-58281BAB4A25}"/>
          </ac:spMkLst>
        </pc:spChg>
        <pc:picChg chg="mod modCrop">
          <ac:chgData name="Dean Jayson" userId="c424c227a04098b6" providerId="LiveId" clId="{EC67D348-B807-4D66-BBA4-C3585382DCC3}" dt="2022-06-02T16:14:06.969" v="177" actId="732"/>
          <ac:picMkLst>
            <pc:docMk/>
            <pc:sldMk cId="3537648450" sldId="258"/>
            <ac:picMk id="9" creationId="{3DE73D84-AA4A-D9D0-1825-5816B276BEDC}"/>
          </ac:picMkLst>
        </pc:picChg>
        <pc:picChg chg="mod">
          <ac:chgData name="Dean Jayson" userId="c424c227a04098b6" providerId="LiveId" clId="{EC67D348-B807-4D66-BBA4-C3585382DCC3}" dt="2022-06-02T16:12:01.970" v="171" actId="1076"/>
          <ac:picMkLst>
            <pc:docMk/>
            <pc:sldMk cId="3537648450" sldId="258"/>
            <ac:picMk id="31" creationId="{2ACD987A-A482-4B10-BC70-B43C50A4C1DD}"/>
          </ac:picMkLst>
        </pc:picChg>
        <pc:picChg chg="mod">
          <ac:chgData name="Dean Jayson" userId="c424c227a04098b6" providerId="LiveId" clId="{EC67D348-B807-4D66-BBA4-C3585382DCC3}" dt="2022-06-02T16:15:20.460" v="185" actId="1076"/>
          <ac:picMkLst>
            <pc:docMk/>
            <pc:sldMk cId="3537648450" sldId="258"/>
            <ac:picMk id="32" creationId="{0A31D48B-9E59-49BA-8A4A-BE94356E057F}"/>
          </ac:picMkLst>
        </pc:picChg>
        <pc:picChg chg="mod">
          <ac:chgData name="Dean Jayson" userId="c424c227a04098b6" providerId="LiveId" clId="{EC67D348-B807-4D66-BBA4-C3585382DCC3}" dt="2022-06-02T16:12:01.970" v="171" actId="1076"/>
          <ac:picMkLst>
            <pc:docMk/>
            <pc:sldMk cId="3537648450" sldId="258"/>
            <ac:picMk id="33" creationId="{63A278B2-065A-4689-8D0D-9B99B4529BC7}"/>
          </ac:picMkLst>
        </pc:picChg>
        <pc:picChg chg="mod">
          <ac:chgData name="Dean Jayson" userId="c424c227a04098b6" providerId="LiveId" clId="{EC67D348-B807-4D66-BBA4-C3585382DCC3}" dt="2022-06-02T16:15:31.052" v="188" actId="1076"/>
          <ac:picMkLst>
            <pc:docMk/>
            <pc:sldMk cId="3537648450" sldId="258"/>
            <ac:picMk id="34" creationId="{4A1023D0-FCA9-4855-AD60-D69835EBA9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-239400" y="74358"/>
            <a:ext cx="71913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200" dirty="0">
                <a:solidFill>
                  <a:srgbClr val="00BF00"/>
                </a:solidFill>
                <a:latin typeface="Arial Black" panose="020B0A04020102020204" pitchFamily="34" charset="0"/>
              </a:rPr>
              <a:t>AUBERGINE, PEPPER </a:t>
            </a:r>
            <a:br>
              <a:rPr lang="en-GB" sz="3200" dirty="0">
                <a:solidFill>
                  <a:srgbClr val="00BF00"/>
                </a:solidFill>
                <a:latin typeface="Arial Black" panose="020B0A04020102020204" pitchFamily="34" charset="0"/>
              </a:rPr>
            </a:br>
            <a:r>
              <a:rPr lang="en-GB" sz="3200" dirty="0">
                <a:solidFill>
                  <a:srgbClr val="00BF00"/>
                </a:solidFill>
                <a:latin typeface="Arial Black" panose="020B0A04020102020204" pitchFamily="34" charset="0"/>
              </a:rPr>
              <a:t>&amp; PARSLEY SALAD</a:t>
            </a:r>
            <a:endParaRPr lang="en-GB" sz="8800" dirty="0">
              <a:solidFill>
                <a:srgbClr val="00BF00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539750" algn="l"/>
              </a:tabLst>
            </a:pPr>
            <a:endParaRPr lang="en-GB" sz="2800" dirty="0">
              <a:solidFill>
                <a:srgbClr val="00B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53802" y="4368094"/>
            <a:ext cx="28862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x medium-large aubergines 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medium onions 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large garlic cloves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salt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medium red pepper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50g fresh parsley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150g pickled gherkins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4-6 tbs red wine vinegar – to taste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2 tbs olive oil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Salt and pepper </a:t>
            </a:r>
          </a:p>
          <a:p>
            <a:pPr>
              <a:spcAft>
                <a:spcPts val="600"/>
              </a:spcAft>
            </a:pPr>
            <a:endParaRPr lang="en-GB" sz="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620542" y="4349123"/>
            <a:ext cx="418007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Turn the oven 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onto 220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˚C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Prick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aubergine and cook till soft inside turning every 20 mins (approx 1 hour or cook it on the BBQ)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Once cooked, scoop out the flesh and put into a bowl.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Chop the skin &amp; add (tastes good and why waste it?)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Dice onions and add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Mince the garlic and add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Finely chop parsley and add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Dice gherkins and add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Dice pepper &amp; add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Add the red wine vinegar and the olive oil, season and mix well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Taste – add more seasoning to taste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Enjoy</a:t>
            </a:r>
          </a:p>
          <a:p>
            <a:pPr marL="450850" indent="-25200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49" y="8644315"/>
            <a:ext cx="953291" cy="977612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840" y="9165548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39563" y="9525868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26612" y="9335160"/>
            <a:ext cx="4374001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05" y="3196720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44" y="3234221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5" y="3332854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45" y="3206850"/>
            <a:ext cx="618264" cy="6182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380985" y="2987696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1982254" y="2948149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3838581" y="2951929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495851" y="2947716"/>
            <a:ext cx="9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F1F26BC-5B1F-44EB-BBD4-E16DEFCD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586" y="3244187"/>
            <a:ext cx="14869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Great as a side dish for Middle Eastern or Mediterranean dishes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B944AC9E-57F4-4227-9030-96E0D862A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533" y="3259318"/>
            <a:ext cx="1550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Red Pepper is a very </a:t>
            </a:r>
          </a:p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good source of </a:t>
            </a:r>
          </a:p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Vitamins A &amp; C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1709237-F5C1-485B-BCE6-34B9E692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2" y="3261572"/>
            <a:ext cx="14510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 mins prep plus </a:t>
            </a:r>
          </a:p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hr cooking time for aubergine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5E905B2-4076-4061-88EA-1CF246B1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535" y="3298466"/>
            <a:ext cx="19244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Feeds 4-5 as </a:t>
            </a:r>
            <a:b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side dish </a:t>
            </a:r>
            <a:b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Picture 8" descr="A bowl of food&#10;&#10;Description automatically generated with low confidence">
            <a:extLst>
              <a:ext uri="{FF2B5EF4-FFF2-40B4-BE49-F238E27FC236}">
                <a16:creationId xmlns:a16="http://schemas.microsoft.com/office/drawing/2014/main" id="{3DE73D84-AA4A-D9D0-1825-5816B276BE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8" b="28511"/>
          <a:stretch/>
        </p:blipFill>
        <p:spPr>
          <a:xfrm>
            <a:off x="0" y="1166220"/>
            <a:ext cx="6858000" cy="16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44171</TotalTime>
  <Words>220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69</cp:revision>
  <cp:lastPrinted>2022-06-03T17:27:20Z</cp:lastPrinted>
  <dcterms:created xsi:type="dcterms:W3CDTF">2017-09-15T16:10:26Z</dcterms:created>
  <dcterms:modified xsi:type="dcterms:W3CDTF">2022-06-09T08:16:47Z</dcterms:modified>
</cp:coreProperties>
</file>