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5" r:id="rId3"/>
  </p:sldIdLst>
  <p:sldSz cx="6858000" cy="9906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00"/>
    <a:srgbClr val="4E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6B3D1-748F-4B30-8405-F7B6C71249E6}" v="1" dt="2022-05-24T17:27:41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D75-DA73-4F3C-A1D3-55901AE8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1758-F6ED-44A4-87BD-BE49F0DF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869F-3533-40D8-95F8-58E4E67E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5CF6-3709-4EB8-A932-DA56D1A9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087A-5C94-41C1-9A31-1847AF5C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C168-6E9C-4A5F-8CE5-572A4381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B3073-F379-4E7F-9960-453A3F03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88A5-EA07-4423-B1FC-FB54DB3D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8269-B456-4EC4-909C-6BD603C8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5551-6823-477C-A939-E8181DC3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A19A0-ED87-4C36-B203-E78A0E70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6BF5A-2BD2-4C77-85F8-D4D5827C2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8BC3-30E4-49A4-9760-387D3452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C3AA-28C3-4AEB-9190-F7791788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8024-7FAD-4208-B0E4-F106B9B4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7AB0-C0F4-41C7-AE81-5DA6DF9F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BA5D-BADF-4A5B-B94A-447AED9B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1945-8472-4214-9A30-C83584B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02C2-D02A-48FF-A9D7-0DD83181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6C59-09A6-48B9-B07F-5FAF9C4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DB52-A8DF-4B9C-81E8-5377B3F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BA14C-9D12-46FC-A2FE-9C70CA4C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E635-35DF-4BD7-AB75-51DA5215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A732-A406-4AC9-9DC3-C6D4410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ABA8-CE6C-4B42-9812-F2D762E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3E71-5552-42EA-BAD0-30982F06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D3B8-233B-405A-A228-F0D2366FA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01CF-7797-4940-8C81-82EE00B2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495AF-8E9F-4FDE-BF58-1266DC2B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D601-77EC-46AE-9AC2-E8A00884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F6D7-B372-424C-8A03-B629395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3471-EF44-412B-95AA-59CAAAA0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AE6C-4611-4853-8C9E-9D3EA7F1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5FB67-C54A-44D6-9454-5472CC83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6DABB-BEA7-42D1-B2FA-E00F9D581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562D5-6BF7-4FB0-8370-1180D320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C4615-DE98-4AFA-98C1-DC0E51F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5364-CC51-4FBB-97BE-1CF056DA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C474F-5661-4657-9560-931496D5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1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B9F7-A2B0-4B58-BFCB-467EEC98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4A0FB-CA97-47D0-9135-CD2CC335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6EC52-C1CB-43D4-857E-97EA5526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C74C-64B1-44D1-9BCF-8381F7D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ED921-6FC3-4179-BF4C-B7F73C9D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BFF9-E7A3-4AA4-BE81-B6AD604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F67D-3415-4D4E-A6DE-61031610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EBE-1A1E-4662-91F5-CBAE083B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C417-B79D-49E9-BCB2-98747678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F9CE-2463-4304-A6C4-C7F6F869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D3C51-2F24-40E0-BCC7-D9B683D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AD87-78B1-4341-997B-BB4DD9FA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0E8D0-D88B-4261-BFCA-76BB632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02DD-ABDF-46A9-9ED6-B2CB45AB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A6E6B-28D0-4D88-9B66-3F995841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B6AF8-6003-40B5-893B-EED209C4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6C22-951A-497C-910D-A525F02C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E5142-AA4D-4D79-9FC1-356B97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5146-636B-4C05-849E-DBD9F30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02517-A966-4EA6-BB74-4EC74F0C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00F0-A0B6-42DB-8B47-09D112EB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532A-5864-4D7A-A224-E487130CD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E952-4747-481A-9733-9A6554B2E625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DEDC-A214-477F-ACCE-75D5E215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4BB0-5D20-4CFF-A072-81176D14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360D6A99-95BC-4BD3-93E6-4B7EB6A95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85" y="2595120"/>
            <a:ext cx="683668" cy="63852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C5A0D5C-7F16-445D-BA7A-B127E6FDF0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3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11" y="2622044"/>
            <a:ext cx="584676" cy="584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92F34A-84F0-4E96-B95F-2089361E3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47" y="8046267"/>
            <a:ext cx="1407226" cy="1443128"/>
          </a:xfrm>
          <a:prstGeom prst="rect">
            <a:avLst/>
          </a:prstGeom>
          <a:ln>
            <a:noFill/>
          </a:ln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B3118C5-4073-44B0-83F5-4E6F9D0DB9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715"/>
                    </a14:imgEffect>
                    <a14:imgEffect>
                      <a14:saturation sat="2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4" y="2642825"/>
            <a:ext cx="543114" cy="54311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8884F60-746F-4CC2-93E0-839196369E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11" y="2605250"/>
            <a:ext cx="618264" cy="61826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28ACB05-4331-4732-B4BE-847DAFB04841}"/>
              </a:ext>
            </a:extLst>
          </p:cNvPr>
          <p:cNvSpPr txBox="1"/>
          <p:nvPr/>
        </p:nvSpPr>
        <p:spPr>
          <a:xfrm>
            <a:off x="446411" y="2381261"/>
            <a:ext cx="1168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QUICK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A56D48-47AF-408F-B91C-9B0E6D42C90F}"/>
              </a:ext>
            </a:extLst>
          </p:cNvPr>
          <p:cNvSpPr txBox="1"/>
          <p:nvPr/>
        </p:nvSpPr>
        <p:spPr>
          <a:xfrm>
            <a:off x="1972868" y="2381260"/>
            <a:ext cx="11681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HEALTHY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97CFA9-C813-4151-AFF2-FC43B3FC0A29}"/>
              </a:ext>
            </a:extLst>
          </p:cNvPr>
          <p:cNvSpPr txBox="1"/>
          <p:nvPr/>
        </p:nvSpPr>
        <p:spPr>
          <a:xfrm>
            <a:off x="3595581" y="2381261"/>
            <a:ext cx="1168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FAMILY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89A431-74AF-40EA-825C-911905BACAE1}"/>
              </a:ext>
            </a:extLst>
          </p:cNvPr>
          <p:cNvSpPr txBox="1"/>
          <p:nvPr/>
        </p:nvSpPr>
        <p:spPr>
          <a:xfrm>
            <a:off x="5259607" y="2381261"/>
            <a:ext cx="725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MEALS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4057" y="9459646"/>
            <a:ext cx="783714" cy="359730"/>
            <a:chOff x="184057" y="9382597"/>
            <a:chExt cx="783714" cy="359730"/>
          </a:xfrm>
        </p:grpSpPr>
        <p:pic>
          <p:nvPicPr>
            <p:cNvPr id="1026" name="Picture 2" descr="https://en.facebookbrand.com/wp-content/uploads/2016/05/FB-fLogo-Blue-broadcast-2.png">
              <a:extLst>
                <a:ext uri="{FF2B5EF4-FFF2-40B4-BE49-F238E27FC236}">
                  <a16:creationId xmlns:a16="http://schemas.microsoft.com/office/drawing/2014/main" id="{8BD0FEEE-AECC-41BB-A040-E571025E3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" y="9382597"/>
              <a:ext cx="339225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tagram icon Free Vector">
              <a:extLst>
                <a:ext uri="{FF2B5EF4-FFF2-40B4-BE49-F238E27FC236}">
                  <a16:creationId xmlns:a16="http://schemas.microsoft.com/office/drawing/2014/main" id="{BB7557F8-93AB-4E10-89BE-B596F393B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7" t="16317" r="16786" b="16632"/>
            <a:stretch/>
          </p:blipFill>
          <p:spPr bwMode="auto">
            <a:xfrm>
              <a:off x="610860" y="9386773"/>
              <a:ext cx="356911" cy="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9D3A64-F093-4158-9534-156AD4EB71A3}"/>
              </a:ext>
            </a:extLst>
          </p:cNvPr>
          <p:cNvSpPr/>
          <p:nvPr/>
        </p:nvSpPr>
        <p:spPr>
          <a:xfrm>
            <a:off x="931771" y="9589910"/>
            <a:ext cx="2299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quickhealthyfamilymeals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32DFB5-5DAB-48FC-BC11-776BAE25B5F7}"/>
              </a:ext>
            </a:extLst>
          </p:cNvPr>
          <p:cNvSpPr/>
          <p:nvPr/>
        </p:nvSpPr>
        <p:spPr>
          <a:xfrm>
            <a:off x="2763349" y="9432507"/>
            <a:ext cx="4094651" cy="44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watch a video showing how this is made or to explore more </a:t>
            </a:r>
          </a:p>
          <a:p>
            <a:pPr algn="r"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 Healthy Family Meal ideas go to www.quickhealthyfamilymeals.com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0ABC5D-A215-461B-9BB2-23CDCAA609A6}"/>
              </a:ext>
            </a:extLst>
          </p:cNvPr>
          <p:cNvSpPr txBox="1"/>
          <p:nvPr/>
        </p:nvSpPr>
        <p:spPr>
          <a:xfrm>
            <a:off x="8241" y="181706"/>
            <a:ext cx="6867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GB" sz="2800" dirty="0">
                <a:solidFill>
                  <a:srgbClr val="00BF00"/>
                </a:solidFill>
                <a:latin typeface="Arial Black" panose="020B0A04020102020204" pitchFamily="34" charset="0"/>
              </a:rPr>
              <a:t>POACHED SALMON NOODLES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DF25CD-428D-408E-A911-6ECA05548EFC}"/>
              </a:ext>
            </a:extLst>
          </p:cNvPr>
          <p:cNvSpPr txBox="1"/>
          <p:nvPr/>
        </p:nvSpPr>
        <p:spPr>
          <a:xfrm>
            <a:off x="281966" y="2686569"/>
            <a:ext cx="9534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Less than 15 mins prep time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F7AFA7-1972-4590-BC46-71EF46826741}"/>
              </a:ext>
            </a:extLst>
          </p:cNvPr>
          <p:cNvSpPr txBox="1"/>
          <p:nvPr/>
        </p:nvSpPr>
        <p:spPr>
          <a:xfrm>
            <a:off x="3442174" y="2747420"/>
            <a:ext cx="1033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Feeds 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734F6D-BDE3-43CA-98BF-6196200C55DA}"/>
              </a:ext>
            </a:extLst>
          </p:cNvPr>
          <p:cNvSpPr txBox="1"/>
          <p:nvPr/>
        </p:nvSpPr>
        <p:spPr>
          <a:xfrm>
            <a:off x="1683320" y="2638967"/>
            <a:ext cx="12793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Arial Narrow" panose="020B0606020202030204" pitchFamily="34" charset="0"/>
              </a:rPr>
              <a:t>Courgettes contain no saturated fats or cholesterol.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340794-7E3D-479C-9653-72CFA7AB6DDA}"/>
              </a:ext>
            </a:extLst>
          </p:cNvPr>
          <p:cNvSpPr txBox="1"/>
          <p:nvPr/>
        </p:nvSpPr>
        <p:spPr>
          <a:xfrm>
            <a:off x="4517251" y="2674812"/>
            <a:ext cx="22245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This dish contains all main food groups so it is a complete meal. </a:t>
            </a:r>
          </a:p>
          <a:p>
            <a:r>
              <a:rPr lang="en-GB" dirty="0"/>
              <a:t> Because each one is separate you can make it to taste for each person</a:t>
            </a:r>
          </a:p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9C2DE5-F778-40CB-B90A-7A42F4B6FD21}"/>
              </a:ext>
            </a:extLst>
          </p:cNvPr>
          <p:cNvSpPr/>
          <p:nvPr/>
        </p:nvSpPr>
        <p:spPr>
          <a:xfrm>
            <a:off x="127047" y="3741628"/>
            <a:ext cx="259310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INGREDIENTS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</a:t>
            </a:r>
          </a:p>
          <a:p>
            <a:pPr marL="4508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 salmon fillets </a:t>
            </a:r>
          </a:p>
          <a:p>
            <a:pPr marL="4508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200g wholegrain noodles or 2 courgettes –spiralised</a:t>
            </a:r>
          </a:p>
          <a:p>
            <a:pPr marL="4508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1/2 red chilli (optional)</a:t>
            </a:r>
          </a:p>
          <a:p>
            <a:pPr marL="4508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x small handfuls of carrots, mange tout, spinach edamame, sweetcorn etc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 person</a:t>
            </a:r>
          </a:p>
          <a:p>
            <a:pPr>
              <a:spcAft>
                <a:spcPts val="600"/>
              </a:spcAft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Sauce ingredients</a:t>
            </a:r>
          </a:p>
          <a:p>
            <a:pPr marL="4508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600 ml vegetable stock</a:t>
            </a:r>
          </a:p>
          <a:p>
            <a:pPr marL="4508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tbs mirin</a:t>
            </a:r>
          </a:p>
          <a:p>
            <a:pPr marL="4508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tbs soy sauce</a:t>
            </a:r>
          </a:p>
          <a:p>
            <a:pPr marL="4508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sesame oil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FBC680-DF47-4FB1-8210-D377804C8573}"/>
              </a:ext>
            </a:extLst>
          </p:cNvPr>
          <p:cNvSpPr/>
          <p:nvPr/>
        </p:nvSpPr>
        <p:spPr>
          <a:xfrm>
            <a:off x="2763349" y="3712764"/>
            <a:ext cx="409465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tabLst>
                <a:tab pos="44450" algn="l"/>
              </a:tabLs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2520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Put your oven onto 190°C (Fan)</a:t>
            </a:r>
          </a:p>
          <a:p>
            <a:pPr marL="342900" lvl="0" indent="-2520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Spiralize your courgette and carrots or slice them and and/or cook your noodles till just tender</a:t>
            </a:r>
          </a:p>
          <a:p>
            <a:pPr marL="342900" lvl="0" indent="-2520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Remove seeds from the chilli and cut into semi circles</a:t>
            </a:r>
          </a:p>
          <a:p>
            <a:pPr marL="342900" lvl="0" indent="-2520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Wash your other vegetables </a:t>
            </a:r>
          </a:p>
          <a:p>
            <a:pPr marL="342900" lvl="0" indent="-2520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Either lay out individual dishes (or one large one) </a:t>
            </a:r>
          </a:p>
          <a:p>
            <a:pPr marL="342900" lvl="0" indent="-2520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Lay the noodles and/or courgetti on the base</a:t>
            </a:r>
          </a:p>
          <a:p>
            <a:pPr marL="342900" lvl="0" indent="-2520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Lay the vegetables on top </a:t>
            </a:r>
          </a:p>
          <a:p>
            <a:pPr marL="342900" lvl="0" indent="-2520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the salmon – season with salt and pepper</a:t>
            </a:r>
          </a:p>
          <a:p>
            <a:pPr marL="342900" lvl="0" indent="-2520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Make up the sauce by mixing all of the sauce ingredients together in a jug </a:t>
            </a:r>
          </a:p>
          <a:p>
            <a:pPr marL="342900" lvl="0" indent="-2520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Don’t worry if it seems like a lot of liquid </a:t>
            </a:r>
          </a:p>
          <a:p>
            <a:pPr marL="342900" lvl="0" indent="-2520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Pour the sauce over the salmon, veg and noodles</a:t>
            </a:r>
          </a:p>
          <a:p>
            <a:pPr marL="342900" lvl="0" indent="-2520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Cover</a:t>
            </a:r>
          </a:p>
          <a:p>
            <a:pPr marL="342900" lvl="0" indent="-2520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Bake for 25 mins at 190°C</a:t>
            </a:r>
          </a:p>
          <a:p>
            <a:pPr marL="342900" lvl="0" indent="-2520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Eat and enjoy </a:t>
            </a:r>
          </a:p>
          <a:p>
            <a:pPr marL="450850" indent="-450850">
              <a:spcAft>
                <a:spcPts val="600"/>
              </a:spcAft>
              <a:buFont typeface="+mj-lt"/>
              <a:buAutoNum type="arabicParenR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food, bowl, container, dish&#10;&#10;Description automatically generated">
            <a:extLst>
              <a:ext uri="{FF2B5EF4-FFF2-40B4-BE49-F238E27FC236}">
                <a16:creationId xmlns:a16="http://schemas.microsoft.com/office/drawing/2014/main" id="{F73A1103-5DE4-D1D1-B0D3-4374F559C71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10458" r="21419" b="65340"/>
          <a:stretch/>
        </p:blipFill>
        <p:spPr>
          <a:xfrm>
            <a:off x="-5212" y="685053"/>
            <a:ext cx="6867866" cy="165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3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360D6A99-95BC-4BD3-93E6-4B7EB6A95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85" y="2595120"/>
            <a:ext cx="683668" cy="63852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C5A0D5C-7F16-445D-BA7A-B127E6FDF0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3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11" y="2622044"/>
            <a:ext cx="584676" cy="584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92F34A-84F0-4E96-B95F-2089361E3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47" y="8046267"/>
            <a:ext cx="1407226" cy="1443128"/>
          </a:xfrm>
          <a:prstGeom prst="rect">
            <a:avLst/>
          </a:prstGeom>
          <a:ln>
            <a:noFill/>
          </a:ln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B3118C5-4073-44B0-83F5-4E6F9D0DB9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715"/>
                    </a14:imgEffect>
                    <a14:imgEffect>
                      <a14:saturation sat="2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4" y="2642825"/>
            <a:ext cx="543114" cy="54311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8884F60-746F-4CC2-93E0-839196369E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11" y="2605250"/>
            <a:ext cx="618264" cy="61826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28ACB05-4331-4732-B4BE-847DAFB04841}"/>
              </a:ext>
            </a:extLst>
          </p:cNvPr>
          <p:cNvSpPr txBox="1"/>
          <p:nvPr/>
        </p:nvSpPr>
        <p:spPr>
          <a:xfrm>
            <a:off x="446411" y="2381261"/>
            <a:ext cx="1168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QUICK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A56D48-47AF-408F-B91C-9B0E6D42C90F}"/>
              </a:ext>
            </a:extLst>
          </p:cNvPr>
          <p:cNvSpPr txBox="1"/>
          <p:nvPr/>
        </p:nvSpPr>
        <p:spPr>
          <a:xfrm>
            <a:off x="1972868" y="2381260"/>
            <a:ext cx="11681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HEALTHY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97CFA9-C813-4151-AFF2-FC43B3FC0A29}"/>
              </a:ext>
            </a:extLst>
          </p:cNvPr>
          <p:cNvSpPr txBox="1"/>
          <p:nvPr/>
        </p:nvSpPr>
        <p:spPr>
          <a:xfrm>
            <a:off x="3595581" y="2381261"/>
            <a:ext cx="1168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FAMILY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89A431-74AF-40EA-825C-911905BACAE1}"/>
              </a:ext>
            </a:extLst>
          </p:cNvPr>
          <p:cNvSpPr txBox="1"/>
          <p:nvPr/>
        </p:nvSpPr>
        <p:spPr>
          <a:xfrm>
            <a:off x="5259607" y="2381261"/>
            <a:ext cx="725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MEALS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4057" y="9459646"/>
            <a:ext cx="783714" cy="359730"/>
            <a:chOff x="184057" y="9382597"/>
            <a:chExt cx="783714" cy="359730"/>
          </a:xfrm>
        </p:grpSpPr>
        <p:pic>
          <p:nvPicPr>
            <p:cNvPr id="1026" name="Picture 2" descr="https://en.facebookbrand.com/wp-content/uploads/2016/05/FB-fLogo-Blue-broadcast-2.png">
              <a:extLst>
                <a:ext uri="{FF2B5EF4-FFF2-40B4-BE49-F238E27FC236}">
                  <a16:creationId xmlns:a16="http://schemas.microsoft.com/office/drawing/2014/main" id="{8BD0FEEE-AECC-41BB-A040-E571025E3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" y="9382597"/>
              <a:ext cx="339225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tagram icon Free Vector">
              <a:extLst>
                <a:ext uri="{FF2B5EF4-FFF2-40B4-BE49-F238E27FC236}">
                  <a16:creationId xmlns:a16="http://schemas.microsoft.com/office/drawing/2014/main" id="{BB7557F8-93AB-4E10-89BE-B596F393B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7" t="16317" r="16786" b="16632"/>
            <a:stretch/>
          </p:blipFill>
          <p:spPr bwMode="auto">
            <a:xfrm>
              <a:off x="610860" y="9386773"/>
              <a:ext cx="356911" cy="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9D3A64-F093-4158-9534-156AD4EB71A3}"/>
              </a:ext>
            </a:extLst>
          </p:cNvPr>
          <p:cNvSpPr/>
          <p:nvPr/>
        </p:nvSpPr>
        <p:spPr>
          <a:xfrm>
            <a:off x="931771" y="9589910"/>
            <a:ext cx="2299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quickhealthyfamilymeals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32DFB5-5DAB-48FC-BC11-776BAE25B5F7}"/>
              </a:ext>
            </a:extLst>
          </p:cNvPr>
          <p:cNvSpPr/>
          <p:nvPr/>
        </p:nvSpPr>
        <p:spPr>
          <a:xfrm>
            <a:off x="2763349" y="9432507"/>
            <a:ext cx="4094651" cy="44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watch a video showing how this is made or to explore more </a:t>
            </a:r>
          </a:p>
          <a:p>
            <a:pPr algn="r"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 Healthy Family Meal ideas go to www.quickhealthyfamilymeals.com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0ABC5D-A215-461B-9BB2-23CDCAA609A6}"/>
              </a:ext>
            </a:extLst>
          </p:cNvPr>
          <p:cNvSpPr txBox="1"/>
          <p:nvPr/>
        </p:nvSpPr>
        <p:spPr>
          <a:xfrm>
            <a:off x="8241" y="181706"/>
            <a:ext cx="6867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GB" sz="2800" dirty="0">
                <a:solidFill>
                  <a:srgbClr val="00BF00"/>
                </a:solidFill>
                <a:latin typeface="Arial Black" panose="020B0A04020102020204" pitchFamily="34" charset="0"/>
              </a:rPr>
              <a:t>POACHED SALMON NOODLES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DF25CD-428D-408E-A911-6ECA05548EFC}"/>
              </a:ext>
            </a:extLst>
          </p:cNvPr>
          <p:cNvSpPr txBox="1"/>
          <p:nvPr/>
        </p:nvSpPr>
        <p:spPr>
          <a:xfrm>
            <a:off x="281966" y="2686569"/>
            <a:ext cx="9534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Less than 15 mins prep time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F7AFA7-1972-4590-BC46-71EF46826741}"/>
              </a:ext>
            </a:extLst>
          </p:cNvPr>
          <p:cNvSpPr txBox="1"/>
          <p:nvPr/>
        </p:nvSpPr>
        <p:spPr>
          <a:xfrm>
            <a:off x="3442174" y="2747420"/>
            <a:ext cx="1033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Feeds 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734F6D-BDE3-43CA-98BF-6196200C55DA}"/>
              </a:ext>
            </a:extLst>
          </p:cNvPr>
          <p:cNvSpPr txBox="1"/>
          <p:nvPr/>
        </p:nvSpPr>
        <p:spPr>
          <a:xfrm>
            <a:off x="1484992" y="2639134"/>
            <a:ext cx="1767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Arial Narrow" panose="020B0606020202030204" pitchFamily="34" charset="0"/>
              </a:rPr>
              <a:t>Courgettes contain no saturated fats or cholesterol.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340794-7E3D-479C-9653-72CFA7AB6DDA}"/>
              </a:ext>
            </a:extLst>
          </p:cNvPr>
          <p:cNvSpPr txBox="1"/>
          <p:nvPr/>
        </p:nvSpPr>
        <p:spPr>
          <a:xfrm>
            <a:off x="4517251" y="2674812"/>
            <a:ext cx="22245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This dish contains all main food groups so it is a complete meal. </a:t>
            </a:r>
          </a:p>
          <a:p>
            <a:r>
              <a:rPr lang="en-GB" dirty="0"/>
              <a:t> Because each one is separate you can make it to taste for each person</a:t>
            </a:r>
          </a:p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9C2DE5-F778-40CB-B90A-7A42F4B6FD21}"/>
              </a:ext>
            </a:extLst>
          </p:cNvPr>
          <p:cNvSpPr/>
          <p:nvPr/>
        </p:nvSpPr>
        <p:spPr>
          <a:xfrm>
            <a:off x="127047" y="3741628"/>
            <a:ext cx="259310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INGREDIENTS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</a:t>
            </a:r>
          </a:p>
          <a:p>
            <a:pPr marL="4508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 salmon fillets </a:t>
            </a:r>
          </a:p>
          <a:p>
            <a:pPr marL="4508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200g wholegrain noodles or 2 courgettes –spiralised</a:t>
            </a:r>
          </a:p>
          <a:p>
            <a:pPr marL="4508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1/2 red chilli (optional)</a:t>
            </a:r>
          </a:p>
          <a:p>
            <a:pPr marL="4508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x small handfuls of carrots, mange tout, spinach edamame, sweetcorn etc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 person</a:t>
            </a:r>
          </a:p>
          <a:p>
            <a:pPr>
              <a:spcAft>
                <a:spcPts val="600"/>
              </a:spcAft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Sauce ingredients</a:t>
            </a:r>
          </a:p>
          <a:p>
            <a:pPr marL="4508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600 ml vegetable stock</a:t>
            </a:r>
          </a:p>
          <a:p>
            <a:pPr marL="4508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tbs mirin</a:t>
            </a:r>
          </a:p>
          <a:p>
            <a:pPr marL="4508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tbs soy sauce</a:t>
            </a:r>
          </a:p>
          <a:p>
            <a:pPr marL="4508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sesame oil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FBC680-DF47-4FB1-8210-D377804C8573}"/>
              </a:ext>
            </a:extLst>
          </p:cNvPr>
          <p:cNvSpPr/>
          <p:nvPr/>
        </p:nvSpPr>
        <p:spPr>
          <a:xfrm>
            <a:off x="2943693" y="3712764"/>
            <a:ext cx="3914308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tabLst>
                <a:tab pos="44450" algn="l"/>
              </a:tabLs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Put your oven onto 190°C (Fan)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Spiralize your courgette and carrots or slice them and and/or cook your noodles till just tender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Remove seeds from the chilli and cut into semi circles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Wash your other vegetables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Either lay out individual dishes (or one large one)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Lay the noodles and/or courgetti on the base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Lay the vegetables on top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the salmon – season with salt and pepper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Make up the sauce by mixing all of the sauce ingredients together in a jug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Don’t worry if it seems like a lot of liquid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Pour the sauce over the salmon, veg and noodles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Cover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Bake for 25 mins at 190°C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  <a:tabLst>
                <a:tab pos="44450" algn="l"/>
              </a:tabLst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Eat and enjoy </a:t>
            </a:r>
          </a:p>
          <a:p>
            <a:pPr marL="450850" indent="-450850">
              <a:spcAft>
                <a:spcPts val="600"/>
              </a:spcAft>
              <a:buFont typeface="+mj-lt"/>
              <a:buAutoNum type="arabicParenR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food, bowl, container, dish&#10;&#10;Description automatically generated">
            <a:extLst>
              <a:ext uri="{FF2B5EF4-FFF2-40B4-BE49-F238E27FC236}">
                <a16:creationId xmlns:a16="http://schemas.microsoft.com/office/drawing/2014/main" id="{F73A1103-5DE4-D1D1-B0D3-4374F559C71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r="33696"/>
          <a:stretch/>
        </p:blipFill>
        <p:spPr>
          <a:xfrm rot="5400000">
            <a:off x="2682500" y="-1830276"/>
            <a:ext cx="1490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00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9728</TotalTime>
  <Words>512</Words>
  <Application>Microsoft Office PowerPoint</Application>
  <PresentationFormat>A4 Paper (210x297 mm)</PresentationFormat>
  <Paragraphs>78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Jayson, Dean L.</dc:creator>
  <cp:lastModifiedBy>Dean Jayson</cp:lastModifiedBy>
  <cp:revision>49</cp:revision>
  <cp:lastPrinted>2018-07-02T12:42:49Z</cp:lastPrinted>
  <dcterms:created xsi:type="dcterms:W3CDTF">2017-09-15T16:10:26Z</dcterms:created>
  <dcterms:modified xsi:type="dcterms:W3CDTF">2022-05-24T17:33:49Z</dcterms:modified>
</cp:coreProperties>
</file>