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580822D3-8877-45EB-B229-6AAD6C2012B7}"/>
    <pc:docChg chg="custSel modSld">
      <pc:chgData name="Dean Jayson" userId="c424c227a04098b6" providerId="LiveId" clId="{580822D3-8877-45EB-B229-6AAD6C2012B7}" dt="2022-04-29T17:11:23.003" v="207" actId="20577"/>
      <pc:docMkLst>
        <pc:docMk/>
      </pc:docMkLst>
      <pc:sldChg chg="modSp mod">
        <pc:chgData name="Dean Jayson" userId="c424c227a04098b6" providerId="LiveId" clId="{580822D3-8877-45EB-B229-6AAD6C2012B7}" dt="2022-04-29T17:11:23.003" v="207" actId="20577"/>
        <pc:sldMkLst>
          <pc:docMk/>
          <pc:sldMk cId="3537648450" sldId="258"/>
        </pc:sldMkLst>
        <pc:spChg chg="mod">
          <ac:chgData name="Dean Jayson" userId="c424c227a04098b6" providerId="LiveId" clId="{580822D3-8877-45EB-B229-6AAD6C2012B7}" dt="2022-04-29T17:10:46.089" v="141" actId="6549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580822D3-8877-45EB-B229-6AAD6C2012B7}" dt="2022-04-29T17:11:23.003" v="207" actId="20577"/>
          <ac:spMkLst>
            <pc:docMk/>
            <pc:sldMk cId="3537648450" sldId="258"/>
            <ac:spMk id="18" creationId="{34AA52A8-6A49-4CD3-BECE-8395B17B0578}"/>
          </ac:spMkLst>
        </pc:spChg>
      </pc:sldChg>
    </pc:docChg>
  </pc:docChgLst>
  <pc:docChgLst>
    <pc:chgData name="Dean Jayson" userId="c424c227a04098b6" providerId="LiveId" clId="{E058271A-3CCA-4350-BB07-7E2B48B110AB}"/>
    <pc:docChg chg="custSel modSld">
      <pc:chgData name="Dean Jayson" userId="c424c227a04098b6" providerId="LiveId" clId="{E058271A-3CCA-4350-BB07-7E2B48B110AB}" dt="2021-04-21T08:23:24.187" v="5" actId="1076"/>
      <pc:docMkLst>
        <pc:docMk/>
      </pc:docMkLst>
      <pc:sldChg chg="addSp delSp modSp mod">
        <pc:chgData name="Dean Jayson" userId="c424c227a04098b6" providerId="LiveId" clId="{E058271A-3CCA-4350-BB07-7E2B48B110AB}" dt="2021-04-21T08:23:24.187" v="5" actId="1076"/>
        <pc:sldMkLst>
          <pc:docMk/>
          <pc:sldMk cId="3537648450" sldId="258"/>
        </pc:sldMkLst>
        <pc:picChg chg="add mod modCrop">
          <ac:chgData name="Dean Jayson" userId="c424c227a04098b6" providerId="LiveId" clId="{E058271A-3CCA-4350-BB07-7E2B48B110AB}" dt="2021-04-21T08:23:24.187" v="5" actId="1076"/>
          <ac:picMkLst>
            <pc:docMk/>
            <pc:sldMk cId="3537648450" sldId="258"/>
            <ac:picMk id="4" creationId="{7ABB4C4F-2DF7-4B44-A067-87CCE2C281C7}"/>
          </ac:picMkLst>
        </pc:picChg>
        <pc:picChg chg="del">
          <ac:chgData name="Dean Jayson" userId="c424c227a04098b6" providerId="LiveId" clId="{E058271A-3CCA-4350-BB07-7E2B48B110AB}" dt="2021-04-21T08:23:18.771" v="4" actId="478"/>
          <ac:picMkLst>
            <pc:docMk/>
            <pc:sldMk cId="3537648450" sldId="258"/>
            <ac:picMk id="9" creationId="{DC550FD1-FB97-4748-9089-ABD624022389}"/>
          </ac:picMkLst>
        </pc:picChg>
      </pc:sldChg>
    </pc:docChg>
  </pc:docChgLst>
  <pc:docChgLst>
    <pc:chgData name="Dean Jayson" userId="c424c227a04098b6" providerId="LiveId" clId="{3C692B15-586F-450B-8820-66BC6FDF3CDB}"/>
    <pc:docChg chg="modSld">
      <pc:chgData name="Dean Jayson" userId="c424c227a04098b6" providerId="LiveId" clId="{3C692B15-586F-450B-8820-66BC6FDF3CDB}" dt="2020-07-29T15:06:15.939" v="6" actId="404"/>
      <pc:docMkLst>
        <pc:docMk/>
      </pc:docMkLst>
      <pc:sldChg chg="modSp mod">
        <pc:chgData name="Dean Jayson" userId="c424c227a04098b6" providerId="LiveId" clId="{3C692B15-586F-450B-8820-66BC6FDF3CDB}" dt="2020-07-29T15:06:15.939" v="6" actId="404"/>
        <pc:sldMkLst>
          <pc:docMk/>
          <pc:sldMk cId="3537648450" sldId="258"/>
        </pc:sldMkLst>
        <pc:spChg chg="mod">
          <ac:chgData name="Dean Jayson" userId="c424c227a04098b6" providerId="LiveId" clId="{3C692B15-586F-450B-8820-66BC6FDF3CDB}" dt="2020-07-29T15:06:15.939" v="6" actId="404"/>
          <ac:spMkLst>
            <pc:docMk/>
            <pc:sldMk cId="3537648450" sldId="258"/>
            <ac:spMk id="7" creationId="{D337EDAB-5938-4E00-8AD8-D1E096FF1AAE}"/>
          </ac:spMkLst>
        </pc:spChg>
      </pc:sldChg>
    </pc:docChg>
  </pc:docChgLst>
  <pc:docChgLst>
    <pc:chgData name="Dean Jayson" userId="c424c227a04098b6" providerId="LiveId" clId="{7D98CF41-622F-4000-8552-1FCCED618914}"/>
    <pc:docChg chg="modSld">
      <pc:chgData name="Dean Jayson" userId="c424c227a04098b6" providerId="LiveId" clId="{7D98CF41-622F-4000-8552-1FCCED618914}" dt="2019-01-25T16:27:51.733" v="15" actId="1036"/>
      <pc:docMkLst>
        <pc:docMk/>
      </pc:docMkLst>
      <pc:sldChg chg="modSp">
        <pc:chgData name="Dean Jayson" userId="c424c227a04098b6" providerId="LiveId" clId="{7D98CF41-622F-4000-8552-1FCCED618914}" dt="2019-01-25T16:27:51.733" v="15" actId="1036"/>
        <pc:sldMkLst>
          <pc:docMk/>
          <pc:sldMk cId="3537648450" sldId="258"/>
        </pc:sldMkLst>
        <pc:spChg chg="mod">
          <ac:chgData name="Dean Jayson" userId="c424c227a04098b6" providerId="LiveId" clId="{7D98CF41-622F-4000-8552-1FCCED618914}" dt="2019-01-25T16:27:51.733" v="15" actId="1036"/>
          <ac:spMkLst>
            <pc:docMk/>
            <pc:sldMk cId="3537648450" sldId="258"/>
            <ac:spMk id="7" creationId="{D337EDAB-5938-4E00-8AD8-D1E096FF1AAE}"/>
          </ac:spMkLst>
        </pc:spChg>
        <pc:spChg chg="mod">
          <ac:chgData name="Dean Jayson" userId="c424c227a04098b6" providerId="LiveId" clId="{7D98CF41-622F-4000-8552-1FCCED618914}" dt="2019-01-25T16:27:46.435" v="11" actId="1076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7D98CF41-622F-4000-8552-1FCCED618914}" dt="2019-01-25T16:27:46.435" v="11" actId="1076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7D98CF41-622F-4000-8552-1FCCED618914}" dt="2019-01-25T16:27:46.435" v="11" actId="1076"/>
          <ac:spMkLst>
            <pc:docMk/>
            <pc:sldMk cId="3537648450" sldId="258"/>
            <ac:spMk id="24" creationId="{AA38CB82-6D70-424C-A639-82D5361708FD}"/>
          </ac:spMkLst>
        </pc:spChg>
        <pc:spChg chg="mod">
          <ac:chgData name="Dean Jayson" userId="c424c227a04098b6" providerId="LiveId" clId="{7D98CF41-622F-4000-8552-1FCCED618914}" dt="2019-01-25T16:27:46.435" v="11" actId="1076"/>
          <ac:spMkLst>
            <pc:docMk/>
            <pc:sldMk cId="3537648450" sldId="258"/>
            <ac:spMk id="25" creationId="{FF1F26BC-5B1F-44EB-BBD4-E16DEFCD9B40}"/>
          </ac:spMkLst>
        </pc:spChg>
        <pc:spChg chg="mod">
          <ac:chgData name="Dean Jayson" userId="c424c227a04098b6" providerId="LiveId" clId="{7D98CF41-622F-4000-8552-1FCCED618914}" dt="2019-01-25T16:27:46.435" v="11" actId="1076"/>
          <ac:spMkLst>
            <pc:docMk/>
            <pc:sldMk cId="3537648450" sldId="258"/>
            <ac:spMk id="27" creationId="{75AF8D53-DEDC-4934-9F61-7064CC5C627C}"/>
          </ac:spMkLst>
        </pc:spChg>
        <pc:spChg chg="mod">
          <ac:chgData name="Dean Jayson" userId="c424c227a04098b6" providerId="LiveId" clId="{7D98CF41-622F-4000-8552-1FCCED618914}" dt="2019-01-25T16:27:46.435" v="11" actId="1076"/>
          <ac:spMkLst>
            <pc:docMk/>
            <pc:sldMk cId="3537648450" sldId="258"/>
            <ac:spMk id="29" creationId="{257B01EA-444F-4E48-AA26-DB52E2248B2A}"/>
          </ac:spMkLst>
        </pc:spChg>
        <pc:spChg chg="mod">
          <ac:chgData name="Dean Jayson" userId="c424c227a04098b6" providerId="LiveId" clId="{7D98CF41-622F-4000-8552-1FCCED618914}" dt="2019-01-25T16:27:46.435" v="11" actId="1076"/>
          <ac:spMkLst>
            <pc:docMk/>
            <pc:sldMk cId="3537648450" sldId="258"/>
            <ac:spMk id="35" creationId="{F14A59D0-0A5F-4619-8F4E-C57551086564}"/>
          </ac:spMkLst>
        </pc:spChg>
        <pc:spChg chg="mod">
          <ac:chgData name="Dean Jayson" userId="c424c227a04098b6" providerId="LiveId" clId="{7D98CF41-622F-4000-8552-1FCCED618914}" dt="2019-01-25T16:27:46.435" v="11" actId="1076"/>
          <ac:spMkLst>
            <pc:docMk/>
            <pc:sldMk cId="3537648450" sldId="258"/>
            <ac:spMk id="36" creationId="{F0DFA07E-C0C9-4C42-A0B1-74159408AC83}"/>
          </ac:spMkLst>
        </pc:spChg>
        <pc:spChg chg="mod">
          <ac:chgData name="Dean Jayson" userId="c424c227a04098b6" providerId="LiveId" clId="{7D98CF41-622F-4000-8552-1FCCED618914}" dt="2019-01-25T16:27:46.435" v="11" actId="1076"/>
          <ac:spMkLst>
            <pc:docMk/>
            <pc:sldMk cId="3537648450" sldId="258"/>
            <ac:spMk id="37" creationId="{C29B726B-2716-424B-AB13-935DE2412DA4}"/>
          </ac:spMkLst>
        </pc:spChg>
        <pc:spChg chg="mod">
          <ac:chgData name="Dean Jayson" userId="c424c227a04098b6" providerId="LiveId" clId="{7D98CF41-622F-4000-8552-1FCCED618914}" dt="2019-01-25T16:27:46.435" v="11" actId="1076"/>
          <ac:spMkLst>
            <pc:docMk/>
            <pc:sldMk cId="3537648450" sldId="258"/>
            <ac:spMk id="38" creationId="{8E70431B-DA35-43B7-81D5-58281BAB4A25}"/>
          </ac:spMkLst>
        </pc:spChg>
        <pc:spChg chg="mod">
          <ac:chgData name="Dean Jayson" userId="c424c227a04098b6" providerId="LiveId" clId="{7D98CF41-622F-4000-8552-1FCCED618914}" dt="2019-01-25T16:27:27.149" v="0" actId="121"/>
          <ac:spMkLst>
            <pc:docMk/>
            <pc:sldMk cId="3537648450" sldId="258"/>
            <ac:spMk id="81" creationId="{DF32DFB5-5DAB-48FC-BC11-776BAE25B5F7}"/>
          </ac:spMkLst>
        </pc:spChg>
        <pc:picChg chg="mod">
          <ac:chgData name="Dean Jayson" userId="c424c227a04098b6" providerId="LiveId" clId="{7D98CF41-622F-4000-8552-1FCCED618914}" dt="2019-01-25T16:27:46.435" v="11" actId="1076"/>
          <ac:picMkLst>
            <pc:docMk/>
            <pc:sldMk cId="3537648450" sldId="258"/>
            <ac:picMk id="9" creationId="{DC550FD1-FB97-4748-9089-ABD624022389}"/>
          </ac:picMkLst>
        </pc:picChg>
        <pc:picChg chg="mod">
          <ac:chgData name="Dean Jayson" userId="c424c227a04098b6" providerId="LiveId" clId="{7D98CF41-622F-4000-8552-1FCCED618914}" dt="2019-01-25T16:27:46.435" v="11" actId="1076"/>
          <ac:picMkLst>
            <pc:docMk/>
            <pc:sldMk cId="3537648450" sldId="258"/>
            <ac:picMk id="31" creationId="{2ACD987A-A482-4B10-BC70-B43C50A4C1DD}"/>
          </ac:picMkLst>
        </pc:picChg>
        <pc:picChg chg="mod">
          <ac:chgData name="Dean Jayson" userId="c424c227a04098b6" providerId="LiveId" clId="{7D98CF41-622F-4000-8552-1FCCED618914}" dt="2019-01-25T16:27:46.435" v="11" actId="1076"/>
          <ac:picMkLst>
            <pc:docMk/>
            <pc:sldMk cId="3537648450" sldId="258"/>
            <ac:picMk id="32" creationId="{0A31D48B-9E59-49BA-8A4A-BE94356E057F}"/>
          </ac:picMkLst>
        </pc:picChg>
        <pc:picChg chg="mod">
          <ac:chgData name="Dean Jayson" userId="c424c227a04098b6" providerId="LiveId" clId="{7D98CF41-622F-4000-8552-1FCCED618914}" dt="2019-01-25T16:27:46.435" v="11" actId="1076"/>
          <ac:picMkLst>
            <pc:docMk/>
            <pc:sldMk cId="3537648450" sldId="258"/>
            <ac:picMk id="33" creationId="{63A278B2-065A-4689-8D0D-9B99B4529BC7}"/>
          </ac:picMkLst>
        </pc:picChg>
        <pc:picChg chg="mod">
          <ac:chgData name="Dean Jayson" userId="c424c227a04098b6" providerId="LiveId" clId="{7D98CF41-622F-4000-8552-1FCCED618914}" dt="2019-01-25T16:27:46.435" v="11" actId="1076"/>
          <ac:picMkLst>
            <pc:docMk/>
            <pc:sldMk cId="3537648450" sldId="258"/>
            <ac:picMk id="34" creationId="{4A1023D0-FCA9-4855-AD60-D69835EBA9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37EDAB-5938-4E00-8AD8-D1E096FF1AAE}"/>
              </a:ext>
            </a:extLst>
          </p:cNvPr>
          <p:cNvSpPr txBox="1"/>
          <p:nvPr/>
        </p:nvSpPr>
        <p:spPr>
          <a:xfrm>
            <a:off x="-239400" y="140061"/>
            <a:ext cx="7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4800" dirty="0">
                <a:solidFill>
                  <a:srgbClr val="00BF00"/>
                </a:solidFill>
                <a:latin typeface="Arial Black" panose="020B0A04020102020204" pitchFamily="34" charset="0"/>
              </a:rPr>
              <a:t>HUMMUS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279622" y="5093745"/>
            <a:ext cx="278037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x 400g tin chick peas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garlic cloves (if you like it garlicky)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big pinch salt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drizzle olive oil (approx. 30-50ml)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3231715" y="5089179"/>
            <a:ext cx="34571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4697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Drain the aquafaba (liquid from the chick pea tin) into a jug</a:t>
            </a:r>
          </a:p>
          <a:p>
            <a:pPr marL="4697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a blender, mix the chick peas with 1 tbs aquafaba, salt, garlic and olive oil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Blitz till smooth-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ish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adding more aquafaba as needed to get a smooth but firm texture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TASTE – add more salt/oil/garlic to taste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Enjoy with chopped vegetables, crackers or on toast</a:t>
            </a:r>
          </a:p>
          <a:p>
            <a:pPr marL="450850" indent="-45085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9" y="7830210"/>
            <a:ext cx="1407226" cy="1443128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73840" y="9165548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39563" y="9525868"/>
            <a:ext cx="2299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426612" y="9335160"/>
            <a:ext cx="4374001" cy="47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ACD987A-A482-4B10-BC70-B43C50A4C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71" y="3502361"/>
            <a:ext cx="683668" cy="6385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31D48B-9E59-49BA-8A4A-BE94356E0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79" y="3502361"/>
            <a:ext cx="584676" cy="5846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A278B2-065A-4689-8D0D-9B99B4529B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5" y="3502361"/>
            <a:ext cx="543114" cy="5431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1023D0-FCA9-4855-AD60-D69835EBA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6" y="3502360"/>
            <a:ext cx="618264" cy="6182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14A59D0-0A5F-4619-8F4E-C57551086564}"/>
              </a:ext>
            </a:extLst>
          </p:cNvPr>
          <p:cNvSpPr txBox="1"/>
          <p:nvPr/>
        </p:nvSpPr>
        <p:spPr>
          <a:xfrm>
            <a:off x="475211" y="3117508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DFA07E-C0C9-4C42-A0B1-74159408AC83}"/>
              </a:ext>
            </a:extLst>
          </p:cNvPr>
          <p:cNvSpPr txBox="1"/>
          <p:nvPr/>
        </p:nvSpPr>
        <p:spPr>
          <a:xfrm>
            <a:off x="1987935" y="3117507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HEALTHY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B726B-2716-424B-AB13-935DE2412DA4}"/>
              </a:ext>
            </a:extLst>
          </p:cNvPr>
          <p:cNvSpPr txBox="1"/>
          <p:nvPr/>
        </p:nvSpPr>
        <p:spPr>
          <a:xfrm>
            <a:off x="3978876" y="3117507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70431B-DA35-43B7-81D5-58281BAB4A25}"/>
              </a:ext>
            </a:extLst>
          </p:cNvPr>
          <p:cNvSpPr txBox="1"/>
          <p:nvPr/>
        </p:nvSpPr>
        <p:spPr>
          <a:xfrm>
            <a:off x="5617497" y="3117507"/>
            <a:ext cx="9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38CB82-6D70-424C-A639-82D5361708FD}"/>
              </a:ext>
            </a:extLst>
          </p:cNvPr>
          <p:cNvSpPr txBox="1"/>
          <p:nvPr/>
        </p:nvSpPr>
        <p:spPr>
          <a:xfrm>
            <a:off x="422486" y="3587006"/>
            <a:ext cx="790631" cy="46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Less than 5 mins 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F1F26BC-5B1F-44EB-BBD4-E16DEFCD9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791" y="3456933"/>
            <a:ext cx="10664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Great as a starter, </a:t>
            </a:r>
            <a:b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snack or light lunch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AF8D53-DEDC-4934-9F61-7064CC5C627C}"/>
              </a:ext>
            </a:extLst>
          </p:cNvPr>
          <p:cNvSpPr/>
          <p:nvPr/>
        </p:nvSpPr>
        <p:spPr>
          <a:xfrm>
            <a:off x="1505423" y="3394506"/>
            <a:ext cx="1899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Chick peas are a great source of plant-based iron, needed to make red blood cells. Eat with foods rich in </a:t>
            </a:r>
            <a:r>
              <a:rPr lang="en-GB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Vit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 to increase iron absorption </a:t>
            </a:r>
            <a:r>
              <a:rPr lang="en-GB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e.g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red pepper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57B01EA-444F-4E48-AA26-DB52E224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143" y="3393700"/>
            <a:ext cx="14997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different veg to cater for different members of the family…beetroot, avocado, pepper etc..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B4C4F-2DF7-4B44-A067-87CCE2C281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6700"/>
          <a:stretch/>
        </p:blipFill>
        <p:spPr>
          <a:xfrm rot="5400000">
            <a:off x="2363724" y="-1461967"/>
            <a:ext cx="2130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15344</TotalTime>
  <Words>197</Words>
  <Application>Microsoft Office PowerPoint</Application>
  <PresentationFormat>A4 Paper (210x297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55</cp:revision>
  <cp:lastPrinted>2017-11-08T14:30:49Z</cp:lastPrinted>
  <dcterms:created xsi:type="dcterms:W3CDTF">2017-09-15T16:10:26Z</dcterms:created>
  <dcterms:modified xsi:type="dcterms:W3CDTF">2022-04-29T17:11:31Z</dcterms:modified>
</cp:coreProperties>
</file>