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6858000" cy="9906000" type="A4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F00"/>
    <a:srgbClr val="4E59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4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98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4FD75-DA73-4F3C-A1D3-55901AE850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C21758-F6ED-44A4-87BD-BE49F0DFAC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9869F-3533-40D8-95F8-58E4E67EC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15CF6-3709-4EB8-A932-DA56D1A90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D087A-5C94-41C1-9A31-1847AF5C0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157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6C168-6E9C-4A5F-8CE5-572A43815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EB3073-F379-4E7F-9960-453A3F0326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F88A5-EA07-4423-B1FC-FB54DB3D3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8269-B456-4EC4-909C-6BD603C86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75551-6823-477C-A939-E8181DC3E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019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FA19A0-ED87-4C36-B203-E78A0E7029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06BF5A-2BD2-4C77-85F8-D4D5827C22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A48BC3-30E4-49A4-9760-387D34527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6C3AA-28C3-4AEB-9190-F7791788E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08024-7FAD-4208-B0E4-F106B9B4D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990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67AB0-C0F4-41C7-AE81-5DA6DF9F4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8BA5D-BADF-4A5B-B94A-447AED9BB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71945-8472-4214-9A30-C83584B40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D02C2-D02A-48FF-A9D7-0DD83181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16C59-09A6-48B9-B07F-5FAF9C466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851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6DB52-A8DF-4B9C-81E8-5377B3F4F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BA14C-9D12-46FC-A2FE-9C70CA4C8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95E635-35DF-4BD7-AB75-51DA52158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CA732-A406-4AC9-9DC3-C6D4410AB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BABA8-CE6C-4B42-9812-F2D762E01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364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F3E71-5552-42EA-BAD0-30982F061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4D3B8-233B-405A-A228-F0D2366FA8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0B01CF-7797-4940-8C81-82EE00B240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9495AF-8E9F-4FDE-BF58-1266DC2B0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86D601-77EC-46AE-9AC2-E8A008847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CEF6D7-B372-424C-8A03-B62939591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515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D3471-EF44-412B-95AA-59CAAAA0A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F2AE6C-4611-4853-8C9E-9D3EA7F19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F5FB67-C54A-44D6-9454-5472CC837A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26DABB-BEA7-42D1-B2FA-E00F9D581A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5562D5-6BF7-4FB0-8370-1180D3207B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2C4615-DE98-4AFA-98C1-DC0E51FB2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9E5364-CC51-4FBB-97BE-1CF056DA0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2C474F-5661-4657-9560-931496D51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216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FB9F7-A2B0-4B58-BFCB-467EEC98D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04A0FB-CA97-47D0-9135-CD2CC3357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A6EC52-C1CB-43D4-857E-97EA5526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0DC74C-64B1-44D1-9BCF-8381F7DD0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916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BED921-6FC3-4179-BF4C-B7F73C9D0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64BFF9-E7A3-4AA4-BE81-B6AD60452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60F67D-3415-4D4E-A6DE-61031610B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098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92EBE-1A1E-4662-91F5-CBAE083B5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FC417-B79D-49E9-BCB2-987476785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28F9CE-2463-4304-A6C4-C7F6F869C9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8D3C51-2F24-40E0-BCC7-D9B683DB8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5EAD87-78B1-4341-997B-BB4DD9FA0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90E8D0-D88B-4261-BFCA-76BB63228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31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002DD-ABDF-46A9-9ED6-B2CB45ABD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6A6E6B-28D0-4D88-9B66-3F995841E9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9B6AF8-6003-40B5-893B-EED209C4AE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CA6C22-951A-497C-910D-A525F02CC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3E5142-AA4D-4D79-9FC1-356B97DBB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B95146-636B-4C05-849E-DBD9F30E6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83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102517-A966-4EA6-BB74-4EC74F0C6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6000F0-A0B6-42DB-8B47-09D112EBCB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A532A-5864-4D7A-A224-E487130CD5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EE952-4747-481A-9733-9A6554B2E625}" type="datetimeFigureOut">
              <a:rPr lang="en-GB" smtClean="0"/>
              <a:t>02/10/2019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17DEDC-A214-477F-ACCE-75D5E2157D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6C4BB0-5D20-4CFF-A072-81176D145F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067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337EDAB-5938-4E00-8AD8-D1E096FF1AAE}"/>
              </a:ext>
            </a:extLst>
          </p:cNvPr>
          <p:cNvSpPr txBox="1"/>
          <p:nvPr/>
        </p:nvSpPr>
        <p:spPr>
          <a:xfrm>
            <a:off x="0" y="2880"/>
            <a:ext cx="685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539750" algn="l"/>
              </a:tabLst>
            </a:pPr>
            <a:r>
              <a:rPr lang="en-GB" sz="3200" dirty="0">
                <a:solidFill>
                  <a:srgbClr val="00BF00"/>
                </a:solidFill>
                <a:latin typeface="Arial Black" panose="020B0A04020102020204" pitchFamily="34" charset="0"/>
              </a:rPr>
              <a:t>COFFEE &amp; WALNUT BLISS BALLS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7D7BDF4-B8AD-4B23-81A1-A4BA524F7B73}"/>
              </a:ext>
            </a:extLst>
          </p:cNvPr>
          <p:cNvSpPr/>
          <p:nvPr/>
        </p:nvSpPr>
        <p:spPr>
          <a:xfrm>
            <a:off x="360707" y="4296172"/>
            <a:ext cx="2415161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INGREDIENTS</a:t>
            </a: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     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180g walnuts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180g medjool dates:</a:t>
            </a:r>
            <a:endParaRPr lang="en-GB" sz="1400" b="1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125g oats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 tsp ground coffee dissolved </a:t>
            </a:r>
          </a:p>
          <a:p>
            <a:pPr>
              <a:spcAft>
                <a:spcPts val="600"/>
              </a:spcAft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    in 4 tsp boiling water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¼ - ½ tsp salt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 tbs flaxseeds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40g cocoa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4AA52A8-6A49-4CD3-BECE-8395B17B0578}"/>
              </a:ext>
            </a:extLst>
          </p:cNvPr>
          <p:cNvSpPr/>
          <p:nvPr/>
        </p:nvSpPr>
        <p:spPr>
          <a:xfrm>
            <a:off x="2477870" y="4277197"/>
            <a:ext cx="417993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METHOD </a:t>
            </a:r>
            <a:r>
              <a:rPr lang="en-GB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    </a:t>
            </a:r>
          </a:p>
          <a:p>
            <a:pPr marL="450850" indent="-252000">
              <a:spcAft>
                <a:spcPts val="600"/>
              </a:spcAft>
              <a:buFont typeface="+mj-lt"/>
              <a:buAutoNum type="arabicParenR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Dry fry the walnuts whilst you prep everything else – keep an eye on them so they don’t burn</a:t>
            </a:r>
          </a:p>
          <a:p>
            <a:pPr marL="450850" indent="-252000">
              <a:spcAft>
                <a:spcPts val="600"/>
              </a:spcAft>
              <a:buFont typeface="+mj-lt"/>
              <a:buAutoNum type="arabicParenR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Remove the pips from the dates</a:t>
            </a:r>
          </a:p>
          <a:p>
            <a:pPr marL="450850" indent="-252000">
              <a:spcAft>
                <a:spcPts val="600"/>
              </a:spcAft>
              <a:buFont typeface="+mj-lt"/>
              <a:buAutoNum type="arabicParenR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Put the oats and salt into a food processor</a:t>
            </a:r>
          </a:p>
          <a:p>
            <a:pPr marL="450850" indent="-252000">
              <a:spcAft>
                <a:spcPts val="600"/>
              </a:spcAft>
              <a:buFont typeface="+mj-lt"/>
              <a:buAutoNum type="arabicParenR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Add the walnuts which should be nicely toasted now…. and blitz till the texture is halfway between breadcrumbs and flour (approx. 30 secs)</a:t>
            </a:r>
          </a:p>
          <a:p>
            <a:pPr marL="450850" indent="-252000">
              <a:spcAft>
                <a:spcPts val="600"/>
              </a:spcAft>
              <a:buFont typeface="+mj-lt"/>
              <a:buAutoNum type="arabicParenR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Add the dates and coffee - blitz until like a sticky paste</a:t>
            </a:r>
          </a:p>
          <a:p>
            <a:pPr marL="450850" indent="-252000">
              <a:spcAft>
                <a:spcPts val="600"/>
              </a:spcAft>
              <a:buFont typeface="+mj-lt"/>
              <a:buAutoNum type="arabicParenR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Roll into smallish balls. I make 30</a:t>
            </a:r>
          </a:p>
          <a:p>
            <a:pPr marL="450850" indent="-252000">
              <a:spcAft>
                <a:spcPts val="600"/>
              </a:spcAft>
              <a:buFont typeface="+mj-lt"/>
              <a:buAutoNum type="arabicParenR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Roll the balls in the cocoa  </a:t>
            </a:r>
          </a:p>
          <a:p>
            <a:pPr marL="450850" indent="-252000">
              <a:spcAft>
                <a:spcPts val="600"/>
              </a:spcAft>
              <a:buFont typeface="+mj-lt"/>
              <a:buAutoNum type="arabicParenR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Store them in the freezer till needed – then leave for 10 mins to defrost and enjoy.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92F34A-84F0-4E96-B95F-2089361E34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084" y="7403785"/>
            <a:ext cx="1483920" cy="1521778"/>
          </a:xfrm>
          <a:prstGeom prst="rect">
            <a:avLst/>
          </a:prstGeom>
          <a:ln>
            <a:noFill/>
          </a:ln>
        </p:spPr>
      </p:pic>
      <p:grpSp>
        <p:nvGrpSpPr>
          <p:cNvPr id="3" name="Group 2"/>
          <p:cNvGrpSpPr/>
          <p:nvPr/>
        </p:nvGrpSpPr>
        <p:grpSpPr>
          <a:xfrm>
            <a:off x="178082" y="9250003"/>
            <a:ext cx="783714" cy="359730"/>
            <a:chOff x="184057" y="9382597"/>
            <a:chExt cx="783714" cy="359730"/>
          </a:xfrm>
        </p:grpSpPr>
        <p:pic>
          <p:nvPicPr>
            <p:cNvPr id="1026" name="Picture 2" descr="https://en.facebookbrand.com/wp-content/uploads/2016/05/FB-fLogo-Blue-broadcast-2.png">
              <a:extLst>
                <a:ext uri="{FF2B5EF4-FFF2-40B4-BE49-F238E27FC236}">
                  <a16:creationId xmlns:a16="http://schemas.microsoft.com/office/drawing/2014/main" id="{8BD0FEEE-AECC-41BB-A040-E571025E3E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057" y="9382597"/>
              <a:ext cx="339225" cy="339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Instagram icon Free Vector">
              <a:extLst>
                <a:ext uri="{FF2B5EF4-FFF2-40B4-BE49-F238E27FC236}">
                  <a16:creationId xmlns:a16="http://schemas.microsoft.com/office/drawing/2014/main" id="{BB7557F8-93AB-4E10-89BE-B596F393B67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07" t="16317" r="16786" b="16632"/>
            <a:stretch/>
          </p:blipFill>
          <p:spPr bwMode="auto">
            <a:xfrm>
              <a:off x="610860" y="9386773"/>
              <a:ext cx="356911" cy="355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0" name="Rectangle 79">
            <a:extLst>
              <a:ext uri="{FF2B5EF4-FFF2-40B4-BE49-F238E27FC236}">
                <a16:creationId xmlns:a16="http://schemas.microsoft.com/office/drawing/2014/main" id="{559D3A64-F093-4158-9534-156AD4EB71A3}"/>
              </a:ext>
            </a:extLst>
          </p:cNvPr>
          <p:cNvSpPr/>
          <p:nvPr/>
        </p:nvSpPr>
        <p:spPr>
          <a:xfrm>
            <a:off x="43805" y="9610323"/>
            <a:ext cx="22994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"/>
              </a:spcAft>
            </a:pPr>
            <a:r>
              <a:rPr lang="en-GB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@</a:t>
            </a:r>
            <a:r>
              <a:rPr lang="en-GB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quickhealthyfamilymeals</a:t>
            </a:r>
            <a:endParaRPr lang="en-GB" sz="1100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DF32DFB5-5DAB-48FC-BC11-776BAE25B5F7}"/>
              </a:ext>
            </a:extLst>
          </p:cNvPr>
          <p:cNvSpPr/>
          <p:nvPr/>
        </p:nvSpPr>
        <p:spPr>
          <a:xfrm>
            <a:off x="2430854" y="9474389"/>
            <a:ext cx="4374001" cy="443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100"/>
              </a:spcAft>
            </a:pPr>
            <a:r>
              <a:rPr lang="en-GB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To watch a video showing how this is made or to explore more </a:t>
            </a:r>
          </a:p>
          <a:p>
            <a:pPr algn="r">
              <a:spcAft>
                <a:spcPts val="100"/>
              </a:spcAft>
            </a:pPr>
            <a:r>
              <a:rPr lang="en-GB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Quick Healthy Family Meal ideas go to www.quickhealthyfamilymeals.com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2ACD987A-A482-4B10-BC70-B43C50A4C1D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9202" y="2746458"/>
            <a:ext cx="683668" cy="6385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A31D48B-9E59-49BA-8A4A-BE94356E057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870" y="2815970"/>
            <a:ext cx="584676" cy="584676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3A278B2-065A-4689-8D0D-9B99B4529BC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910" y="2857847"/>
            <a:ext cx="543114" cy="54311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4A1023D0-FCA9-4855-AD60-D69835EBA96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742" y="2782382"/>
            <a:ext cx="618264" cy="618264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F14A59D0-0A5F-4619-8F4E-C57551086564}"/>
              </a:ext>
            </a:extLst>
          </p:cNvPr>
          <p:cNvSpPr txBox="1"/>
          <p:nvPr/>
        </p:nvSpPr>
        <p:spPr>
          <a:xfrm>
            <a:off x="553880" y="2846699"/>
            <a:ext cx="11681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QUICK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0DFA07E-C0C9-4C42-A0B1-74159408AC83}"/>
              </a:ext>
            </a:extLst>
          </p:cNvPr>
          <p:cNvSpPr txBox="1"/>
          <p:nvPr/>
        </p:nvSpPr>
        <p:spPr>
          <a:xfrm>
            <a:off x="2057838" y="2829904"/>
            <a:ext cx="11681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HEALTHY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29B726B-2716-424B-AB13-935DE2412DA4}"/>
              </a:ext>
            </a:extLst>
          </p:cNvPr>
          <p:cNvSpPr txBox="1"/>
          <p:nvPr/>
        </p:nvSpPr>
        <p:spPr>
          <a:xfrm>
            <a:off x="3621185" y="2858395"/>
            <a:ext cx="11681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FAMILY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E70431B-DA35-43B7-81D5-58281BAB4A25}"/>
              </a:ext>
            </a:extLst>
          </p:cNvPr>
          <p:cNvSpPr txBox="1"/>
          <p:nvPr/>
        </p:nvSpPr>
        <p:spPr>
          <a:xfrm>
            <a:off x="5474194" y="2846699"/>
            <a:ext cx="7250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MEALS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C44BF4B-2E9F-42E7-B0F8-23C0F14E2394}"/>
              </a:ext>
            </a:extLst>
          </p:cNvPr>
          <p:cNvSpPr txBox="1"/>
          <p:nvPr/>
        </p:nvSpPr>
        <p:spPr>
          <a:xfrm>
            <a:off x="562472" y="3061816"/>
            <a:ext cx="721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Less than 15 mins 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30A645E2-E503-446F-AC17-0D4A7A6B1A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6537" y="3123572"/>
            <a:ext cx="8639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Makes 30 small balls</a:t>
            </a:r>
          </a:p>
        </p:txBody>
      </p:sp>
      <p:sp>
        <p:nvSpPr>
          <p:cNvPr id="30" name="Rectangle 3">
            <a:extLst>
              <a:ext uri="{FF2B5EF4-FFF2-40B4-BE49-F238E27FC236}">
                <a16:creationId xmlns:a16="http://schemas.microsoft.com/office/drawing/2014/main" id="{C4DE3EE4-2F13-4E80-9668-6674A722B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3584" y="3012305"/>
            <a:ext cx="215982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These are a healthier alternative to sweets or chocolate when you want something sweet. They are still  high in fat and natural sugars so enjoy them in moderation.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4921345-3529-4CF0-9339-3DFEB04FB78F}"/>
              </a:ext>
            </a:extLst>
          </p:cNvPr>
          <p:cNvSpPr/>
          <p:nvPr/>
        </p:nvSpPr>
        <p:spPr>
          <a:xfrm>
            <a:off x="1568288" y="3034057"/>
            <a:ext cx="183096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Walnuts are a rich source of Manganese which is  necessary for bone metabolism and optimal bone health</a:t>
            </a:r>
          </a:p>
        </p:txBody>
      </p:sp>
    </p:spTree>
    <p:extLst>
      <p:ext uri="{BB962C8B-B14F-4D97-AF65-F5344CB8AC3E}">
        <p14:creationId xmlns:p14="http://schemas.microsoft.com/office/powerpoint/2010/main" val="3537648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14101</TotalTime>
  <Words>211</Words>
  <Application>Microsoft Office PowerPoint</Application>
  <PresentationFormat>A4 Paper (210x297 mm)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Arial Narrow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Jayson, Dean L.</dc:creator>
  <cp:lastModifiedBy>Dean Jayson</cp:lastModifiedBy>
  <cp:revision>54</cp:revision>
  <cp:lastPrinted>2019-10-02T12:40:11Z</cp:lastPrinted>
  <dcterms:created xsi:type="dcterms:W3CDTF">2017-09-15T16:10:26Z</dcterms:created>
  <dcterms:modified xsi:type="dcterms:W3CDTF">2019-10-04T16:00:08Z</dcterms:modified>
</cp:coreProperties>
</file>