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26827-525A-4A7B-90DF-A208DF222009}" v="1" dt="2021-09-02T14:34:54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A7525B9F-E0F7-4A05-8BB4-8B234E78D898}"/>
    <pc:docChg chg="modSld">
      <pc:chgData name="Dean Jayson" userId="c424c227a04098b6" providerId="LiveId" clId="{A7525B9F-E0F7-4A05-8BB4-8B234E78D898}" dt="2020-11-24T16:14:44.710" v="11" actId="6549"/>
      <pc:docMkLst>
        <pc:docMk/>
      </pc:docMkLst>
      <pc:sldChg chg="modSp mod">
        <pc:chgData name="Dean Jayson" userId="c424c227a04098b6" providerId="LiveId" clId="{A7525B9F-E0F7-4A05-8BB4-8B234E78D898}" dt="2020-11-24T16:14:44.710" v="11" actId="6549"/>
        <pc:sldMkLst>
          <pc:docMk/>
          <pc:sldMk cId="3537648450" sldId="258"/>
        </pc:sldMkLst>
        <pc:spChg chg="mod">
          <ac:chgData name="Dean Jayson" userId="c424c227a04098b6" providerId="LiveId" clId="{A7525B9F-E0F7-4A05-8BB4-8B234E78D898}" dt="2020-11-24T16:13:32.126" v="8" actId="6549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A7525B9F-E0F7-4A05-8BB4-8B234E78D898}" dt="2020-11-24T16:14:44.710" v="11" actId="6549"/>
          <ac:spMkLst>
            <pc:docMk/>
            <pc:sldMk cId="3537648450" sldId="258"/>
            <ac:spMk id="18" creationId="{34AA52A8-6A49-4CD3-BECE-8395B17B0578}"/>
          </ac:spMkLst>
        </pc:spChg>
      </pc:sldChg>
    </pc:docChg>
  </pc:docChgLst>
  <pc:docChgLst>
    <pc:chgData name="Dean Jayson" userId="c424c227a04098b6" providerId="LiveId" clId="{338DBCAE-0578-45CD-9814-59AD70CA9D08}"/>
    <pc:docChg chg="modSld">
      <pc:chgData name="Dean Jayson" userId="c424c227a04098b6" providerId="LiveId" clId="{338DBCAE-0578-45CD-9814-59AD70CA9D08}" dt="2019-08-07T13:44:31.635" v="162" actId="20577"/>
      <pc:docMkLst>
        <pc:docMk/>
      </pc:docMkLst>
      <pc:sldChg chg="modSp">
        <pc:chgData name="Dean Jayson" userId="c424c227a04098b6" providerId="LiveId" clId="{338DBCAE-0578-45CD-9814-59AD70CA9D08}" dt="2019-08-07T13:44:31.635" v="162" actId="20577"/>
        <pc:sldMkLst>
          <pc:docMk/>
          <pc:sldMk cId="3537648450" sldId="258"/>
        </pc:sldMkLst>
        <pc:spChg chg="mod">
          <ac:chgData name="Dean Jayson" userId="c424c227a04098b6" providerId="LiveId" clId="{338DBCAE-0578-45CD-9814-59AD70CA9D08}" dt="2019-08-07T13:40:28.346" v="16" actId="20577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338DBCAE-0578-45CD-9814-59AD70CA9D08}" dt="2019-08-07T13:43:29.843" v="134" actId="1076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338DBCAE-0578-45CD-9814-59AD70CA9D08}" dt="2019-08-07T13:44:31.635" v="162" actId="20577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338DBCAE-0578-45CD-9814-59AD70CA9D08}" dt="2019-08-07T13:43:19.186" v="132" actId="1076"/>
          <ac:spMkLst>
            <pc:docMk/>
            <pc:sldMk cId="3537648450" sldId="258"/>
            <ac:spMk id="26" creationId="{0081D457-2808-4DD0-96D0-1095C108AA65}"/>
          </ac:spMkLst>
        </pc:spChg>
        <pc:spChg chg="mod">
          <ac:chgData name="Dean Jayson" userId="c424c227a04098b6" providerId="LiveId" clId="{338DBCAE-0578-45CD-9814-59AD70CA9D08}" dt="2019-08-07T13:42:55.485" v="129" actId="1076"/>
          <ac:spMkLst>
            <pc:docMk/>
            <pc:sldMk cId="3537648450" sldId="258"/>
            <ac:spMk id="27" creationId="{47F1341B-B3B2-4F5C-8767-B13CDE2D5442}"/>
          </ac:spMkLst>
        </pc:spChg>
        <pc:spChg chg="mod">
          <ac:chgData name="Dean Jayson" userId="c424c227a04098b6" providerId="LiveId" clId="{338DBCAE-0578-45CD-9814-59AD70CA9D08}" dt="2019-08-07T13:43:19.186" v="132" actId="1076"/>
          <ac:spMkLst>
            <pc:docMk/>
            <pc:sldMk cId="3537648450" sldId="258"/>
            <ac:spMk id="28" creationId="{A16302DB-DD55-49D1-A3F2-C6E3B50C2180}"/>
          </ac:spMkLst>
        </pc:spChg>
        <pc:spChg chg="mod">
          <ac:chgData name="Dean Jayson" userId="c424c227a04098b6" providerId="LiveId" clId="{338DBCAE-0578-45CD-9814-59AD70CA9D08}" dt="2019-08-07T13:43:19.186" v="132" actId="1076"/>
          <ac:spMkLst>
            <pc:docMk/>
            <pc:sldMk cId="3537648450" sldId="258"/>
            <ac:spMk id="29" creationId="{D873F0D7-5CB1-4D9B-B431-50061022852D}"/>
          </ac:spMkLst>
        </pc:spChg>
        <pc:spChg chg="mod">
          <ac:chgData name="Dean Jayson" userId="c424c227a04098b6" providerId="LiveId" clId="{338DBCAE-0578-45CD-9814-59AD70CA9D08}" dt="2019-08-07T13:43:11.826" v="131" actId="1076"/>
          <ac:spMkLst>
            <pc:docMk/>
            <pc:sldMk cId="3537648450" sldId="258"/>
            <ac:spMk id="35" creationId="{F14A59D0-0A5F-4619-8F4E-C57551086564}"/>
          </ac:spMkLst>
        </pc:spChg>
        <pc:spChg chg="mod">
          <ac:chgData name="Dean Jayson" userId="c424c227a04098b6" providerId="LiveId" clId="{338DBCAE-0578-45CD-9814-59AD70CA9D08}" dt="2019-08-07T13:43:11.826" v="131" actId="1076"/>
          <ac:spMkLst>
            <pc:docMk/>
            <pc:sldMk cId="3537648450" sldId="258"/>
            <ac:spMk id="36" creationId="{F0DFA07E-C0C9-4C42-A0B1-74159408AC83}"/>
          </ac:spMkLst>
        </pc:spChg>
        <pc:spChg chg="mod">
          <ac:chgData name="Dean Jayson" userId="c424c227a04098b6" providerId="LiveId" clId="{338DBCAE-0578-45CD-9814-59AD70CA9D08}" dt="2019-08-07T13:43:11.826" v="131" actId="1076"/>
          <ac:spMkLst>
            <pc:docMk/>
            <pc:sldMk cId="3537648450" sldId="258"/>
            <ac:spMk id="37" creationId="{C29B726B-2716-424B-AB13-935DE2412DA4}"/>
          </ac:spMkLst>
        </pc:spChg>
        <pc:spChg chg="mod">
          <ac:chgData name="Dean Jayson" userId="c424c227a04098b6" providerId="LiveId" clId="{338DBCAE-0578-45CD-9814-59AD70CA9D08}" dt="2019-08-07T13:43:11.826" v="131" actId="1076"/>
          <ac:spMkLst>
            <pc:docMk/>
            <pc:sldMk cId="3537648450" sldId="258"/>
            <ac:spMk id="38" creationId="{8E70431B-DA35-43B7-81D5-58281BAB4A25}"/>
          </ac:spMkLst>
        </pc:spChg>
        <pc:spChg chg="mod">
          <ac:chgData name="Dean Jayson" userId="c424c227a04098b6" providerId="LiveId" clId="{338DBCAE-0578-45CD-9814-59AD70CA9D08}" dt="2019-08-07T13:43:19.186" v="132" actId="1076"/>
          <ac:spMkLst>
            <pc:docMk/>
            <pc:sldMk cId="3537648450" sldId="258"/>
            <ac:spMk id="39" creationId="{1BE3E768-8412-4764-ADF8-22A56C8997C4}"/>
          </ac:spMkLst>
        </pc:spChg>
        <pc:picChg chg="mod">
          <ac:chgData name="Dean Jayson" userId="c424c227a04098b6" providerId="LiveId" clId="{338DBCAE-0578-45CD-9814-59AD70CA9D08}" dt="2019-08-07T13:40:37.676" v="17" actId="1076"/>
          <ac:picMkLst>
            <pc:docMk/>
            <pc:sldMk cId="3537648450" sldId="258"/>
            <ac:picMk id="4" creationId="{89F271CC-A6C5-41F0-9A0C-D24E13D9B602}"/>
          </ac:picMkLst>
        </pc:picChg>
        <pc:picChg chg="mod">
          <ac:chgData name="Dean Jayson" userId="c424c227a04098b6" providerId="LiveId" clId="{338DBCAE-0578-45CD-9814-59AD70CA9D08}" dt="2019-08-07T13:43:26.459" v="133" actId="1076"/>
          <ac:picMkLst>
            <pc:docMk/>
            <pc:sldMk cId="3537648450" sldId="258"/>
            <ac:picMk id="31" creationId="{2ACD987A-A482-4B10-BC70-B43C50A4C1DD}"/>
          </ac:picMkLst>
        </pc:picChg>
        <pc:picChg chg="mod">
          <ac:chgData name="Dean Jayson" userId="c424c227a04098b6" providerId="LiveId" clId="{338DBCAE-0578-45CD-9814-59AD70CA9D08}" dt="2019-08-07T13:43:26.459" v="133" actId="1076"/>
          <ac:picMkLst>
            <pc:docMk/>
            <pc:sldMk cId="3537648450" sldId="258"/>
            <ac:picMk id="32" creationId="{0A31D48B-9E59-49BA-8A4A-BE94356E057F}"/>
          </ac:picMkLst>
        </pc:picChg>
        <pc:picChg chg="mod">
          <ac:chgData name="Dean Jayson" userId="c424c227a04098b6" providerId="LiveId" clId="{338DBCAE-0578-45CD-9814-59AD70CA9D08}" dt="2019-08-07T13:43:26.459" v="133" actId="1076"/>
          <ac:picMkLst>
            <pc:docMk/>
            <pc:sldMk cId="3537648450" sldId="258"/>
            <ac:picMk id="33" creationId="{63A278B2-065A-4689-8D0D-9B99B4529BC7}"/>
          </ac:picMkLst>
        </pc:picChg>
        <pc:picChg chg="mod">
          <ac:chgData name="Dean Jayson" userId="c424c227a04098b6" providerId="LiveId" clId="{338DBCAE-0578-45CD-9814-59AD70CA9D08}" dt="2019-08-07T13:43:26.459" v="133" actId="1076"/>
          <ac:picMkLst>
            <pc:docMk/>
            <pc:sldMk cId="3537648450" sldId="258"/>
            <ac:picMk id="34" creationId="{4A1023D0-FCA9-4855-AD60-D69835EBA961}"/>
          </ac:picMkLst>
        </pc:picChg>
      </pc:sldChg>
    </pc:docChg>
  </pc:docChgLst>
  <pc:docChgLst>
    <pc:chgData name="Dean Jayson" userId="c424c227a04098b6" providerId="LiveId" clId="{B51D3C47-6133-4BC1-8C7E-7BA33F879F30}"/>
    <pc:docChg chg="custSel modSld">
      <pc:chgData name="Dean Jayson" userId="c424c227a04098b6" providerId="LiveId" clId="{B51D3C47-6133-4BC1-8C7E-7BA33F879F30}" dt="2020-10-07T07:34:37.152" v="7" actId="1076"/>
      <pc:docMkLst>
        <pc:docMk/>
      </pc:docMkLst>
      <pc:sldChg chg="addSp delSp modSp mod">
        <pc:chgData name="Dean Jayson" userId="c424c227a04098b6" providerId="LiveId" clId="{B51D3C47-6133-4BC1-8C7E-7BA33F879F30}" dt="2020-10-07T07:34:37.152" v="7" actId="1076"/>
        <pc:sldMkLst>
          <pc:docMk/>
          <pc:sldMk cId="3537648450" sldId="258"/>
        </pc:sldMkLst>
        <pc:picChg chg="del">
          <ac:chgData name="Dean Jayson" userId="c424c227a04098b6" providerId="LiveId" clId="{B51D3C47-6133-4BC1-8C7E-7BA33F879F30}" dt="2020-10-07T07:34:29.470" v="5" actId="478"/>
          <ac:picMkLst>
            <pc:docMk/>
            <pc:sldMk cId="3537648450" sldId="258"/>
            <ac:picMk id="4" creationId="{89F271CC-A6C5-41F0-9A0C-D24E13D9B602}"/>
          </ac:picMkLst>
        </pc:picChg>
        <pc:picChg chg="add mod modCrop">
          <ac:chgData name="Dean Jayson" userId="c424c227a04098b6" providerId="LiveId" clId="{B51D3C47-6133-4BC1-8C7E-7BA33F879F30}" dt="2020-10-07T07:34:37.152" v="7" actId="1076"/>
          <ac:picMkLst>
            <pc:docMk/>
            <pc:sldMk cId="3537648450" sldId="258"/>
            <ac:picMk id="5" creationId="{2EFF74F9-8440-40C3-9CC0-E352933B5797}"/>
          </ac:picMkLst>
        </pc:picChg>
      </pc:sldChg>
    </pc:docChg>
  </pc:docChgLst>
  <pc:docChgLst>
    <pc:chgData name="Dean Jayson" userId="c424c227a04098b6" providerId="LiveId" clId="{17B26827-525A-4A7B-90DF-A208DF222009}"/>
    <pc:docChg chg="custSel modSld">
      <pc:chgData name="Dean Jayson" userId="c424c227a04098b6" providerId="LiveId" clId="{17B26827-525A-4A7B-90DF-A208DF222009}" dt="2022-02-19T18:23:16.850" v="296" actId="20577"/>
      <pc:docMkLst>
        <pc:docMk/>
      </pc:docMkLst>
      <pc:sldChg chg="modSp mod">
        <pc:chgData name="Dean Jayson" userId="c424c227a04098b6" providerId="LiveId" clId="{17B26827-525A-4A7B-90DF-A208DF222009}" dt="2022-02-19T18:23:16.850" v="296" actId="20577"/>
        <pc:sldMkLst>
          <pc:docMk/>
          <pc:sldMk cId="3537648450" sldId="258"/>
        </pc:sldMkLst>
        <pc:spChg chg="mod">
          <ac:chgData name="Dean Jayson" userId="c424c227a04098b6" providerId="LiveId" clId="{17B26827-525A-4A7B-90DF-A208DF222009}" dt="2022-02-19T18:22:04.754" v="274" actId="20577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17B26827-525A-4A7B-90DF-A208DF222009}" dt="2022-02-19T18:22:56.493" v="295" actId="6549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17B26827-525A-4A7B-90DF-A208DF222009}" dt="2022-02-19T18:23:16.850" v="296" actId="20577"/>
          <ac:spMkLst>
            <pc:docMk/>
            <pc:sldMk cId="3537648450" sldId="258"/>
            <ac:spMk id="39" creationId="{1BE3E768-8412-4764-ADF8-22A56C8997C4}"/>
          </ac:spMkLst>
        </pc:spChg>
        <pc:picChg chg="mod">
          <ac:chgData name="Dean Jayson" userId="c424c227a04098b6" providerId="LiveId" clId="{17B26827-525A-4A7B-90DF-A208DF222009}" dt="2021-09-02T14:34:19.796" v="147" actId="1076"/>
          <ac:picMkLst>
            <pc:docMk/>
            <pc:sldMk cId="3537648450" sldId="258"/>
            <ac:picMk id="8" creationId="{2A92F34A-84F0-4E96-B95F-2089361E34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19/02/2022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-230400" y="41664"/>
            <a:ext cx="7336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4000" dirty="0">
                <a:solidFill>
                  <a:srgbClr val="00BF00"/>
                </a:solidFill>
                <a:latin typeface="Arial Black" panose="020B0A04020102020204" pitchFamily="34" charset="0"/>
              </a:rPr>
              <a:t>SATAY CHICKEN</a:t>
            </a:r>
          </a:p>
          <a:p>
            <a:pPr algn="ctr">
              <a:tabLst>
                <a:tab pos="539750" algn="l"/>
              </a:tabLst>
            </a:pPr>
            <a:endParaRPr lang="en-GB" sz="5400" dirty="0">
              <a:solidFill>
                <a:srgbClr val="00B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73841" y="4488619"/>
            <a:ext cx="267052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GB" sz="1400" dirty="0"/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 ml soy sauce</a:t>
            </a:r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50 - 100 ml water</a:t>
            </a:r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140g smooth peanut butter </a:t>
            </a:r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kg chicken breast or thighs</a:t>
            </a:r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Optional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add a minced garlic clove, 2 cm freshly grated ginger and/or ½ finely diced chilli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 Bamboo skewers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626881" y="4475793"/>
            <a:ext cx="41915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Mix soy with water in a jug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Put the peanut butter into a large bowl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Slowly mix/whisk the soy/water into the peanut butter 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It should be a smooth-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ish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paste but sticky. If it’s too dry, add more water/soy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Slice your chicken into chunky ‘fingers’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chicken to the peanut mix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Thread the chicken onto the skewers or leave this out and just cook in a large dish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Cook at 180ºC for approx.15 mins. Check cooked through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Enjoy</a:t>
            </a: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450850">
              <a:spcAft>
                <a:spcPts val="600"/>
              </a:spcAft>
              <a:buFont typeface="+mj-lt"/>
              <a:buAutoNum type="arabicPeriod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78" y="8286040"/>
            <a:ext cx="1407226" cy="1443128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73840" y="9230348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39563" y="9590668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426612" y="9399960"/>
            <a:ext cx="4374001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CD987A-A482-4B10-BC70-B43C50A4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58" y="3325157"/>
            <a:ext cx="683668" cy="638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31D48B-9E59-49BA-8A4A-BE94356E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66" y="3325157"/>
            <a:ext cx="584676" cy="584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278B2-065A-4689-8D0D-9B99B4529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5" y="3325157"/>
            <a:ext cx="543114" cy="543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1023D0-FCA9-4855-AD60-D69835EBA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97" y="3325157"/>
            <a:ext cx="618264" cy="6182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4A59D0-0A5F-4619-8F4E-C57551086564}"/>
              </a:ext>
            </a:extLst>
          </p:cNvPr>
          <p:cNvSpPr txBox="1"/>
          <p:nvPr/>
        </p:nvSpPr>
        <p:spPr>
          <a:xfrm>
            <a:off x="332786" y="2913198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FA07E-C0C9-4C42-A0B1-74159408AC83}"/>
              </a:ext>
            </a:extLst>
          </p:cNvPr>
          <p:cNvSpPr txBox="1"/>
          <p:nvPr/>
        </p:nvSpPr>
        <p:spPr>
          <a:xfrm>
            <a:off x="1947366" y="2913198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B726B-2716-424B-AB13-935DE2412DA4}"/>
              </a:ext>
            </a:extLst>
          </p:cNvPr>
          <p:cNvSpPr txBox="1"/>
          <p:nvPr/>
        </p:nvSpPr>
        <p:spPr>
          <a:xfrm>
            <a:off x="3841958" y="2913198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70431B-DA35-43B7-81D5-58281BAB4A25}"/>
              </a:ext>
            </a:extLst>
          </p:cNvPr>
          <p:cNvSpPr txBox="1"/>
          <p:nvPr/>
        </p:nvSpPr>
        <p:spPr>
          <a:xfrm>
            <a:off x="5458085" y="2913198"/>
            <a:ext cx="9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C4DE3EE4-2F13-4E80-9668-6674A722B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998" y="4057688"/>
            <a:ext cx="184294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F1341B-B3B2-4F5C-8767-B13CDE2D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75" y="4057688"/>
            <a:ext cx="1550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81D457-2808-4DD0-96D0-1095C108AA65}"/>
              </a:ext>
            </a:extLst>
          </p:cNvPr>
          <p:cNvSpPr txBox="1"/>
          <p:nvPr/>
        </p:nvSpPr>
        <p:spPr>
          <a:xfrm>
            <a:off x="91811" y="3454518"/>
            <a:ext cx="1238159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About 8 minutes prep time </a:t>
            </a:r>
            <a:b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6302DB-DD55-49D1-A3F2-C6E3B50C2180}"/>
              </a:ext>
            </a:extLst>
          </p:cNvPr>
          <p:cNvSpPr txBox="1"/>
          <p:nvPr/>
        </p:nvSpPr>
        <p:spPr>
          <a:xfrm>
            <a:off x="3639320" y="3546851"/>
            <a:ext cx="1238159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Makes 20 skewers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D873F0D7-5CB1-4D9B-B431-500610228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4689" y="3454518"/>
            <a:ext cx="16764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fontAlgn="ctr" hangingPunct="1"/>
            <a:r>
              <a:rPr lang="en-US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Delicious served with noodles and green vegetables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E3E768-8412-4764-ADF8-22A56C8997C4}"/>
              </a:ext>
            </a:extLst>
          </p:cNvPr>
          <p:cNvSpPr/>
          <p:nvPr/>
        </p:nvSpPr>
        <p:spPr>
          <a:xfrm>
            <a:off x="1643836" y="3316019"/>
            <a:ext cx="1712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Peanut butter is rich in Vitamin B3 (niacin) which  helps cells develop and </a:t>
            </a:r>
            <a:r>
              <a:rPr lang="en-GB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produce energy</a:t>
            </a: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2EFF74F9-8440-40C3-9CC0-E352933B57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1" r="40345"/>
          <a:stretch/>
        </p:blipFill>
        <p:spPr>
          <a:xfrm rot="5400000">
            <a:off x="2515355" y="-1751104"/>
            <a:ext cx="1827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24009</TotalTime>
  <Words>201</Words>
  <Application>Microsoft Office PowerPoint</Application>
  <PresentationFormat>A4 Paper (210x297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62</cp:revision>
  <cp:lastPrinted>2018-03-13T19:37:44Z</cp:lastPrinted>
  <dcterms:created xsi:type="dcterms:W3CDTF">2017-09-15T16:10:26Z</dcterms:created>
  <dcterms:modified xsi:type="dcterms:W3CDTF">2022-02-19T18:23:18Z</dcterms:modified>
</cp:coreProperties>
</file>