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F5D24-1D06-4E36-BF93-6D51A1484DC0}" v="14" dt="2022-01-21T10:58:07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1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Jayson" userId="c424c227a04098b6" providerId="LiveId" clId="{842F5D24-1D06-4E36-BF93-6D51A1484DC0}"/>
    <pc:docChg chg="custSel modSld">
      <pc:chgData name="Dean Jayson" userId="c424c227a04098b6" providerId="LiveId" clId="{842F5D24-1D06-4E36-BF93-6D51A1484DC0}" dt="2022-01-21T10:58:07.742" v="1951"/>
      <pc:docMkLst>
        <pc:docMk/>
      </pc:docMkLst>
      <pc:sldChg chg="addSp delSp modSp mod">
        <pc:chgData name="Dean Jayson" userId="c424c227a04098b6" providerId="LiveId" clId="{842F5D24-1D06-4E36-BF93-6D51A1484DC0}" dt="2022-01-21T10:58:07.742" v="1951"/>
        <pc:sldMkLst>
          <pc:docMk/>
          <pc:sldMk cId="3537648450" sldId="258"/>
        </pc:sldMkLst>
        <pc:spChg chg="mod">
          <ac:chgData name="Dean Jayson" userId="c424c227a04098b6" providerId="LiveId" clId="{842F5D24-1D06-4E36-BF93-6D51A1484DC0}" dt="2022-01-04T16:47:55.881" v="1667" actId="404"/>
          <ac:spMkLst>
            <pc:docMk/>
            <pc:sldMk cId="3537648450" sldId="258"/>
            <ac:spMk id="7" creationId="{D337EDAB-5938-4E00-8AD8-D1E096FF1AAE}"/>
          </ac:spMkLst>
        </pc:spChg>
        <pc:spChg chg="mod">
          <ac:chgData name="Dean Jayson" userId="c424c227a04098b6" providerId="LiveId" clId="{842F5D24-1D06-4E36-BF93-6D51A1484DC0}" dt="2022-01-21T10:39:49.718" v="1774" actId="6549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842F5D24-1D06-4E36-BF93-6D51A1484DC0}" dt="2022-01-21T10:42:16.922" v="1934" actId="20577"/>
          <ac:spMkLst>
            <pc:docMk/>
            <pc:sldMk cId="3537648450" sldId="258"/>
            <ac:spMk id="18" creationId="{34AA52A8-6A49-4CD3-BECE-8395B17B0578}"/>
          </ac:spMkLst>
        </pc:spChg>
        <pc:spChg chg="mod">
          <ac:chgData name="Dean Jayson" userId="c424c227a04098b6" providerId="LiveId" clId="{842F5D24-1D06-4E36-BF93-6D51A1484DC0}" dt="2022-01-04T16:47:47.465" v="1665" actId="1076"/>
          <ac:spMkLst>
            <pc:docMk/>
            <pc:sldMk cId="3537648450" sldId="258"/>
            <ac:spMk id="27" creationId="{47F1341B-B3B2-4F5C-8767-B13CDE2D5442}"/>
          </ac:spMkLst>
        </pc:spChg>
        <pc:spChg chg="mod">
          <ac:chgData name="Dean Jayson" userId="c424c227a04098b6" providerId="LiveId" clId="{842F5D24-1D06-4E36-BF93-6D51A1484DC0}" dt="2022-01-04T16:47:47.465" v="1665" actId="1076"/>
          <ac:spMkLst>
            <pc:docMk/>
            <pc:sldMk cId="3537648450" sldId="258"/>
            <ac:spMk id="30" creationId="{C4DE3EE4-2F13-4E80-9668-6674A722BFF8}"/>
          </ac:spMkLst>
        </pc:spChg>
        <pc:spChg chg="mod">
          <ac:chgData name="Dean Jayson" userId="c424c227a04098b6" providerId="LiveId" clId="{842F5D24-1D06-4E36-BF93-6D51A1484DC0}" dt="2022-01-04T16:45:11.416" v="1481" actId="1076"/>
          <ac:spMkLst>
            <pc:docMk/>
            <pc:sldMk cId="3537648450" sldId="258"/>
            <ac:spMk id="35" creationId="{F14A59D0-0A5F-4619-8F4E-C57551086564}"/>
          </ac:spMkLst>
        </pc:spChg>
        <pc:spChg chg="mod">
          <ac:chgData name="Dean Jayson" userId="c424c227a04098b6" providerId="LiveId" clId="{842F5D24-1D06-4E36-BF93-6D51A1484DC0}" dt="2022-01-04T16:45:11.416" v="1481" actId="1076"/>
          <ac:spMkLst>
            <pc:docMk/>
            <pc:sldMk cId="3537648450" sldId="258"/>
            <ac:spMk id="36" creationId="{F0DFA07E-C0C9-4C42-A0B1-74159408AC83}"/>
          </ac:spMkLst>
        </pc:spChg>
        <pc:spChg chg="mod">
          <ac:chgData name="Dean Jayson" userId="c424c227a04098b6" providerId="LiveId" clId="{842F5D24-1D06-4E36-BF93-6D51A1484DC0}" dt="2022-01-04T16:45:11.416" v="1481" actId="1076"/>
          <ac:spMkLst>
            <pc:docMk/>
            <pc:sldMk cId="3537648450" sldId="258"/>
            <ac:spMk id="37" creationId="{C29B726B-2716-424B-AB13-935DE2412DA4}"/>
          </ac:spMkLst>
        </pc:spChg>
        <pc:spChg chg="mod">
          <ac:chgData name="Dean Jayson" userId="c424c227a04098b6" providerId="LiveId" clId="{842F5D24-1D06-4E36-BF93-6D51A1484DC0}" dt="2022-01-04T16:45:11.416" v="1481" actId="1076"/>
          <ac:spMkLst>
            <pc:docMk/>
            <pc:sldMk cId="3537648450" sldId="258"/>
            <ac:spMk id="38" creationId="{8E70431B-DA35-43B7-81D5-58281BAB4A25}"/>
          </ac:spMkLst>
        </pc:spChg>
        <pc:spChg chg="mod">
          <ac:chgData name="Dean Jayson" userId="c424c227a04098b6" providerId="LiveId" clId="{842F5D24-1D06-4E36-BF93-6D51A1484DC0}" dt="2022-01-21T10:40:14.201" v="1782" actId="1076"/>
          <ac:spMkLst>
            <pc:docMk/>
            <pc:sldMk cId="3537648450" sldId="258"/>
            <ac:spMk id="40" creationId="{997A17D1-E8D5-4877-A022-FEF7EC9EE166}"/>
          </ac:spMkLst>
        </pc:spChg>
        <pc:spChg chg="mod">
          <ac:chgData name="Dean Jayson" userId="c424c227a04098b6" providerId="LiveId" clId="{842F5D24-1D06-4E36-BF93-6D51A1484DC0}" dt="2022-01-04T16:47:47.465" v="1665" actId="1076"/>
          <ac:spMkLst>
            <pc:docMk/>
            <pc:sldMk cId="3537648450" sldId="258"/>
            <ac:spMk id="41" creationId="{7D43BDB3-CE13-4566-8C0D-B49E618ED7BB}"/>
          </ac:spMkLst>
        </pc:spChg>
        <pc:spChg chg="mod">
          <ac:chgData name="Dean Jayson" userId="c424c227a04098b6" providerId="LiveId" clId="{842F5D24-1D06-4E36-BF93-6D51A1484DC0}" dt="2022-01-04T16:47:47.465" v="1665" actId="1076"/>
          <ac:spMkLst>
            <pc:docMk/>
            <pc:sldMk cId="3537648450" sldId="258"/>
            <ac:spMk id="44" creationId="{747275C1-B532-4ED7-8EF1-E43CA33AFF58}"/>
          </ac:spMkLst>
        </pc:spChg>
        <pc:spChg chg="mod">
          <ac:chgData name="Dean Jayson" userId="c424c227a04098b6" providerId="LiveId" clId="{842F5D24-1D06-4E36-BF93-6D51A1484DC0}" dt="2022-01-04T16:47:51.298" v="1666" actId="1076"/>
          <ac:spMkLst>
            <pc:docMk/>
            <pc:sldMk cId="3537648450" sldId="258"/>
            <ac:spMk id="46" creationId="{7EF626B3-15B4-49AA-9D14-6AC6FF1FAF1B}"/>
          </ac:spMkLst>
        </pc:spChg>
        <pc:spChg chg="mod">
          <ac:chgData name="Dean Jayson" userId="c424c227a04098b6" providerId="LiveId" clId="{842F5D24-1D06-4E36-BF93-6D51A1484DC0}" dt="2022-01-21T10:42:48.969" v="1936" actId="1076"/>
          <ac:spMkLst>
            <pc:docMk/>
            <pc:sldMk cId="3537648450" sldId="258"/>
            <ac:spMk id="47" creationId="{8504385E-C1E4-4840-801A-5592E3FC01F8}"/>
          </ac:spMkLst>
        </pc:spChg>
        <pc:grpChg chg="mod">
          <ac:chgData name="Dean Jayson" userId="c424c227a04098b6" providerId="LiveId" clId="{842F5D24-1D06-4E36-BF93-6D51A1484DC0}" dt="2022-01-04T16:45:11.416" v="1481" actId="1076"/>
          <ac:grpSpMkLst>
            <pc:docMk/>
            <pc:sldMk cId="3537648450" sldId="258"/>
            <ac:grpSpMk id="2" creationId="{1DA6E330-98E3-4717-9C13-469B786EEDD2}"/>
          </ac:grpSpMkLst>
        </pc:grpChg>
        <pc:grpChg chg="mod">
          <ac:chgData name="Dean Jayson" userId="c424c227a04098b6" providerId="LiveId" clId="{842F5D24-1D06-4E36-BF93-6D51A1484DC0}" dt="2022-01-04T16:47:38.565" v="1664" actId="1076"/>
          <ac:grpSpMkLst>
            <pc:docMk/>
            <pc:sldMk cId="3537648450" sldId="258"/>
            <ac:grpSpMk id="9" creationId="{B83A5C35-D536-4083-9C12-C381BAE9B99E}"/>
          </ac:grpSpMkLst>
        </pc:grpChg>
        <pc:picChg chg="add mod modCrop">
          <ac:chgData name="Dean Jayson" userId="c424c227a04098b6" providerId="LiveId" clId="{842F5D24-1D06-4E36-BF93-6D51A1484DC0}" dt="2022-01-21T10:58:07.742" v="1951"/>
          <ac:picMkLst>
            <pc:docMk/>
            <pc:sldMk cId="3537648450" sldId="258"/>
            <ac:picMk id="5" creationId="{5590B0DF-2DB7-4016-9FFF-8FA48A422B9F}"/>
          </ac:picMkLst>
        </pc:picChg>
        <pc:picChg chg="mod">
          <ac:chgData name="Dean Jayson" userId="c424c227a04098b6" providerId="LiveId" clId="{842F5D24-1D06-4E36-BF93-6D51A1484DC0}" dt="2022-01-21T10:42:21.393" v="1935" actId="1076"/>
          <ac:picMkLst>
            <pc:docMk/>
            <pc:sldMk cId="3537648450" sldId="258"/>
            <ac:picMk id="8" creationId="{2A92F34A-84F0-4E96-B95F-2089361E341C}"/>
          </ac:picMkLst>
        </pc:picChg>
        <pc:picChg chg="del">
          <ac:chgData name="Dean Jayson" userId="c424c227a04098b6" providerId="LiveId" clId="{842F5D24-1D06-4E36-BF93-6D51A1484DC0}" dt="2022-01-04T16:21:40.480" v="21" actId="478"/>
          <ac:picMkLst>
            <pc:docMk/>
            <pc:sldMk cId="3537648450" sldId="258"/>
            <ac:picMk id="11" creationId="{D786D17B-980F-4FA1-9106-94C5E1C2F852}"/>
          </ac:picMkLst>
        </pc:picChg>
        <pc:picChg chg="mod">
          <ac:chgData name="Dean Jayson" userId="c424c227a04098b6" providerId="LiveId" clId="{842F5D24-1D06-4E36-BF93-6D51A1484DC0}" dt="2022-01-04T16:47:47.465" v="1665" actId="1076"/>
          <ac:picMkLst>
            <pc:docMk/>
            <pc:sldMk cId="3537648450" sldId="258"/>
            <ac:picMk id="31" creationId="{2ACD987A-A482-4B10-BC70-B43C50A4C1DD}"/>
          </ac:picMkLst>
        </pc:picChg>
        <pc:picChg chg="mod">
          <ac:chgData name="Dean Jayson" userId="c424c227a04098b6" providerId="LiveId" clId="{842F5D24-1D06-4E36-BF93-6D51A1484DC0}" dt="2022-01-04T16:47:47.465" v="1665" actId="1076"/>
          <ac:picMkLst>
            <pc:docMk/>
            <pc:sldMk cId="3537648450" sldId="258"/>
            <ac:picMk id="32" creationId="{0A31D48B-9E59-49BA-8A4A-BE94356E057F}"/>
          </ac:picMkLst>
        </pc:picChg>
        <pc:picChg chg="mod">
          <ac:chgData name="Dean Jayson" userId="c424c227a04098b6" providerId="LiveId" clId="{842F5D24-1D06-4E36-BF93-6D51A1484DC0}" dt="2022-01-04T16:47:47.465" v="1665" actId="1076"/>
          <ac:picMkLst>
            <pc:docMk/>
            <pc:sldMk cId="3537648450" sldId="258"/>
            <ac:picMk id="33" creationId="{63A278B2-065A-4689-8D0D-9B99B4529BC7}"/>
          </ac:picMkLst>
        </pc:picChg>
        <pc:picChg chg="mod">
          <ac:chgData name="Dean Jayson" userId="c424c227a04098b6" providerId="LiveId" clId="{842F5D24-1D06-4E36-BF93-6D51A1484DC0}" dt="2022-01-04T16:47:47.465" v="1665" actId="1076"/>
          <ac:picMkLst>
            <pc:docMk/>
            <pc:sldMk cId="3537648450" sldId="258"/>
            <ac:picMk id="34" creationId="{4A1023D0-FCA9-4855-AD60-D69835EBA9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37EDAB-5938-4E00-8AD8-D1E096FF1AAE}"/>
              </a:ext>
            </a:extLst>
          </p:cNvPr>
          <p:cNvSpPr txBox="1"/>
          <p:nvPr/>
        </p:nvSpPr>
        <p:spPr>
          <a:xfrm>
            <a:off x="-230400" y="-33492"/>
            <a:ext cx="7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4000" dirty="0">
                <a:solidFill>
                  <a:srgbClr val="00BF00"/>
                </a:solidFill>
                <a:latin typeface="Arial Black" panose="020B0A04020102020204" pitchFamily="34" charset="0"/>
              </a:rPr>
              <a:t>THAI GREEN CURRY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7BDF4-B8AD-4B23-81A1-A4BA524F7B73}"/>
              </a:ext>
            </a:extLst>
          </p:cNvPr>
          <p:cNvSpPr/>
          <p:nvPr/>
        </p:nvSpPr>
        <p:spPr>
          <a:xfrm>
            <a:off x="176024" y="3484875"/>
            <a:ext cx="290152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GB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200g silken tofu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½ - 1 red chilli (to taste)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large garlic cloves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5cm/40g fresh ginger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tbs oil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limes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tbs soy sauce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1x400g coconut milk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 tbs Thai green curry paste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spring onions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60g green beans or mange tout or sugar snap peas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100g frozen edamame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aubergine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200g mushrooms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tin bamboo shoots (optional)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9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A52A8-6A49-4CD3-BECE-8395B17B0578}"/>
              </a:ext>
            </a:extLst>
          </p:cNvPr>
          <p:cNvSpPr/>
          <p:nvPr/>
        </p:nvSpPr>
        <p:spPr>
          <a:xfrm>
            <a:off x="2739124" y="3461778"/>
            <a:ext cx="4072897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Cube the aubergine and quarter the mushrooms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Heat 2 tbs oil in a high sided frying pan or saucepan. Fry the aubergine &amp; mushrooms.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Keep stirring occasionally whilst you…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De-seed your chilli and finely dice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Peel your ginger and grate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Mince garlic 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the ginger, chilli and garlic to the browned veg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Thai green curry paste, soy sauce and coconut milk. Bring to the boil then simmer 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Chop the spring onion 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Dice tofu carefully into cubes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edamame and bamboo shoots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lime zest, tofu and mange tout.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Bring back to the boil then serve with rice or noodles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Sprinkle with spring onion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Serve with leftover lime quarters to squeeze over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0850" indent="-450850">
              <a:spcAft>
                <a:spcPts val="600"/>
              </a:spcAft>
              <a:buFont typeface="+mj-lt"/>
              <a:buAutoNum type="arabicParenR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0850" indent="-450850">
              <a:spcAft>
                <a:spcPts val="600"/>
              </a:spcAft>
              <a:buFont typeface="+mj-lt"/>
              <a:buAutoNum type="arabicParenR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0850" indent="-450850">
              <a:spcAft>
                <a:spcPts val="600"/>
              </a:spcAft>
              <a:buFont typeface="+mj-lt"/>
              <a:buAutoNum type="arabicPeriod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414" y="8512900"/>
            <a:ext cx="1076562" cy="1104028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08771" y="9225069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-25506" y="9585389"/>
            <a:ext cx="2299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524747" y="9515562"/>
            <a:ext cx="4374001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"/>
              </a:spcAft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 algn="r">
              <a:spcAft>
                <a:spcPts val="100"/>
              </a:spcAft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ACD987A-A482-4B10-BC70-B43C50A4C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132" y="2533064"/>
            <a:ext cx="683668" cy="6385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A31D48B-9E59-49BA-8A4A-BE94356E0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20" y="2533064"/>
            <a:ext cx="584676" cy="5846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A278B2-065A-4689-8D0D-9B99B4529B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0" y="2533064"/>
            <a:ext cx="543114" cy="5431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A1023D0-FCA9-4855-AD60-D69835EBA9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24" y="2533064"/>
            <a:ext cx="618264" cy="61826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3A5C35-D536-4083-9C12-C381BAE9B99E}"/>
              </a:ext>
            </a:extLst>
          </p:cNvPr>
          <p:cNvGrpSpPr/>
          <p:nvPr/>
        </p:nvGrpSpPr>
        <p:grpSpPr>
          <a:xfrm>
            <a:off x="385313" y="2289567"/>
            <a:ext cx="6087374" cy="276999"/>
            <a:chOff x="410408" y="2367616"/>
            <a:chExt cx="6087374" cy="27699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4A59D0-0A5F-4619-8F4E-C57551086564}"/>
                </a:ext>
              </a:extLst>
            </p:cNvPr>
            <p:cNvSpPr txBox="1"/>
            <p:nvPr/>
          </p:nvSpPr>
          <p:spPr>
            <a:xfrm>
              <a:off x="410408" y="2367616"/>
              <a:ext cx="1550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QUICK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DA6E330-98E3-4717-9C13-469B786EEDD2}"/>
                </a:ext>
              </a:extLst>
            </p:cNvPr>
            <p:cNvGrpSpPr/>
            <p:nvPr/>
          </p:nvGrpSpPr>
          <p:grpSpPr>
            <a:xfrm>
              <a:off x="2024988" y="2367616"/>
              <a:ext cx="4472794" cy="276999"/>
              <a:chOff x="2024988" y="2367616"/>
              <a:chExt cx="4472794" cy="27699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DFA07E-C0C9-4C42-A0B1-74159408AC83}"/>
                  </a:ext>
                </a:extLst>
              </p:cNvPr>
              <p:cNvSpPr txBox="1"/>
              <p:nvPr/>
            </p:nvSpPr>
            <p:spPr>
              <a:xfrm>
                <a:off x="2024988" y="2367616"/>
                <a:ext cx="15500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</a:rPr>
                  <a:t>HEALTHY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29B726B-2716-424B-AB13-935DE2412DA4}"/>
                  </a:ext>
                </a:extLst>
              </p:cNvPr>
              <p:cNvSpPr txBox="1"/>
              <p:nvPr/>
            </p:nvSpPr>
            <p:spPr>
              <a:xfrm>
                <a:off x="3919580" y="2367616"/>
                <a:ext cx="15500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</a:rPr>
                  <a:t>FAMILY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70431B-DA35-43B7-81D5-58281BAB4A25}"/>
                  </a:ext>
                </a:extLst>
              </p:cNvPr>
              <p:cNvSpPr txBox="1"/>
              <p:nvPr/>
            </p:nvSpPr>
            <p:spPr>
              <a:xfrm>
                <a:off x="5535707" y="2367616"/>
                <a:ext cx="9620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</a:rPr>
                  <a:t>MEALS</a:t>
                </a:r>
              </a:p>
            </p:txBody>
          </p:sp>
        </p:grpSp>
      </p:grpSp>
      <p:sp>
        <p:nvSpPr>
          <p:cNvPr id="30" name="Rectangle 3">
            <a:extLst>
              <a:ext uri="{FF2B5EF4-FFF2-40B4-BE49-F238E27FC236}">
                <a16:creationId xmlns:a16="http://schemas.microsoft.com/office/drawing/2014/main" id="{C4DE3EE4-2F13-4E80-9668-6674A722B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998" y="2456775"/>
            <a:ext cx="18429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F1341B-B3B2-4F5C-8767-B13CDE2D5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530" y="2441649"/>
            <a:ext cx="15500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747275C1-B532-4ED7-8EF1-E43CA33AF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173" y="2533064"/>
            <a:ext cx="16764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ctr" hangingPunct="1"/>
            <a:br>
              <a:rPr lang="en-US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n-US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7A17D1-E8D5-4877-A022-FEF7EC9EE166}"/>
              </a:ext>
            </a:extLst>
          </p:cNvPr>
          <p:cNvSpPr txBox="1"/>
          <p:nvPr/>
        </p:nvSpPr>
        <p:spPr>
          <a:xfrm>
            <a:off x="149848" y="2680826"/>
            <a:ext cx="1238159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15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minutes </a:t>
            </a:r>
            <a:b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43BDB3-CE13-4566-8C0D-B49E618ED7BB}"/>
              </a:ext>
            </a:extLst>
          </p:cNvPr>
          <p:cNvSpPr txBox="1"/>
          <p:nvPr/>
        </p:nvSpPr>
        <p:spPr>
          <a:xfrm>
            <a:off x="3691764" y="2743678"/>
            <a:ext cx="1238159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Feeds 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F626B3-15B4-49AA-9D14-6AC6FF1FAF1B}"/>
              </a:ext>
            </a:extLst>
          </p:cNvPr>
          <p:cNvSpPr txBox="1"/>
          <p:nvPr/>
        </p:nvSpPr>
        <p:spPr>
          <a:xfrm>
            <a:off x="1443507" y="2548862"/>
            <a:ext cx="2137258" cy="73866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Tofu and edamame are good sources of plant-based protein which we need for a healthy immune system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04385E-C1E4-4840-801A-5592E3FC01F8}"/>
              </a:ext>
            </a:extLst>
          </p:cNvPr>
          <p:cNvSpPr txBox="1"/>
          <p:nvPr/>
        </p:nvSpPr>
        <p:spPr>
          <a:xfrm>
            <a:off x="5319101" y="2609353"/>
            <a:ext cx="1238159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Serve with rice noodles or rice</a:t>
            </a:r>
          </a:p>
        </p:txBody>
      </p:sp>
      <p:pic>
        <p:nvPicPr>
          <p:cNvPr id="5" name="Picture 4" descr="A picture containing plate, food, meal, vegetable&#10;&#10;Description automatically generated">
            <a:extLst>
              <a:ext uri="{FF2B5EF4-FFF2-40B4-BE49-F238E27FC236}">
                <a16:creationId xmlns:a16="http://schemas.microsoft.com/office/drawing/2014/main" id="{5590B0DF-2DB7-4016-9FFF-8FA48A422B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28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693" b="20801"/>
          <a:stretch/>
        </p:blipFill>
        <p:spPr>
          <a:xfrm>
            <a:off x="11062" y="599930"/>
            <a:ext cx="6858000" cy="160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28445</TotalTime>
  <Words>252</Words>
  <Application>Microsoft Office PowerPoint</Application>
  <PresentationFormat>A4 Paper (210x297 mm)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Dean Jayson</cp:lastModifiedBy>
  <cp:revision>61</cp:revision>
  <cp:lastPrinted>2018-05-02T16:30:16Z</cp:lastPrinted>
  <dcterms:created xsi:type="dcterms:W3CDTF">2017-09-15T16:10:26Z</dcterms:created>
  <dcterms:modified xsi:type="dcterms:W3CDTF">2022-01-21T10:58:12Z</dcterms:modified>
</cp:coreProperties>
</file>