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69" r:id="rId2"/>
  </p:sldIdLst>
  <p:sldSz cx="6858000" cy="9906000" type="A4"/>
  <p:notesSz cx="6889750" cy="1002188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BF00"/>
    <a:srgbClr val="4E598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BE1D307C-2F6B-4A52-B88F-2E51CFE26728}" v="3" dt="2022-01-20T10:18:20.525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670" autoAdjust="0"/>
    <p:restoredTop sz="94660"/>
  </p:normalViewPr>
  <p:slideViewPr>
    <p:cSldViewPr snapToGrid="0">
      <p:cViewPr varScale="1">
        <p:scale>
          <a:sx n="77" d="100"/>
          <a:sy n="77" d="100"/>
        </p:scale>
        <p:origin x="306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microsoft.com/office/2015/10/relationships/revisionInfo" Target="revisionInfo.xml"/><Relationship Id="rId3" Type="http://schemas.openxmlformats.org/officeDocument/2006/relationships/presProps" Target="presProps.xml"/><Relationship Id="rId7" Type="http://schemas.microsoft.com/office/2016/11/relationships/changesInfo" Target="changesInfos/changesInfo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Dean Jayson" userId="c424c227a04098b6" providerId="LiveId" clId="{BE1D307C-2F6B-4A52-B88F-2E51CFE26728}"/>
    <pc:docChg chg="undo custSel modSld">
      <pc:chgData name="Dean Jayson" userId="c424c227a04098b6" providerId="LiveId" clId="{BE1D307C-2F6B-4A52-B88F-2E51CFE26728}" dt="2022-01-20T10:25:49.717" v="1447" actId="20577"/>
      <pc:docMkLst>
        <pc:docMk/>
      </pc:docMkLst>
      <pc:sldChg chg="addSp delSp modSp mod">
        <pc:chgData name="Dean Jayson" userId="c424c227a04098b6" providerId="LiveId" clId="{BE1D307C-2F6B-4A52-B88F-2E51CFE26728}" dt="2022-01-20T10:25:49.717" v="1447" actId="20577"/>
        <pc:sldMkLst>
          <pc:docMk/>
          <pc:sldMk cId="2558684361" sldId="269"/>
        </pc:sldMkLst>
        <pc:spChg chg="mod">
          <ac:chgData name="Dean Jayson" userId="c424c227a04098b6" providerId="LiveId" clId="{BE1D307C-2F6B-4A52-B88F-2E51CFE26728}" dt="2022-01-20T10:25:49.717" v="1447" actId="20577"/>
          <ac:spMkLst>
            <pc:docMk/>
            <pc:sldMk cId="2558684361" sldId="269"/>
            <ac:spMk id="17" creationId="{57D7BDF4-B8AD-4B23-81A1-A4BA524F7B73}"/>
          </ac:spMkLst>
        </pc:spChg>
        <pc:spChg chg="mod">
          <ac:chgData name="Dean Jayson" userId="c424c227a04098b6" providerId="LiveId" clId="{BE1D307C-2F6B-4A52-B88F-2E51CFE26728}" dt="2022-01-20T10:25:07.992" v="1429" actId="20577"/>
          <ac:spMkLst>
            <pc:docMk/>
            <pc:sldMk cId="2558684361" sldId="269"/>
            <ac:spMk id="18" creationId="{34AA52A8-6A49-4CD3-BECE-8395B17B0578}"/>
          </ac:spMkLst>
        </pc:spChg>
        <pc:spChg chg="add del mod">
          <ac:chgData name="Dean Jayson" userId="c424c227a04098b6" providerId="LiveId" clId="{BE1D307C-2F6B-4A52-B88F-2E51CFE26728}" dt="2022-01-20T10:23:43.264" v="1377" actId="1076"/>
          <ac:spMkLst>
            <pc:docMk/>
            <pc:sldMk cId="2558684361" sldId="269"/>
            <ac:spMk id="26" creationId="{86B160FA-773B-4415-9B51-E5B3541530A7}"/>
          </ac:spMkLst>
        </pc:spChg>
        <pc:spChg chg="mod">
          <ac:chgData name="Dean Jayson" userId="c424c227a04098b6" providerId="LiveId" clId="{BE1D307C-2F6B-4A52-B88F-2E51CFE26728}" dt="2022-01-20T10:23:47.486" v="1378" actId="1076"/>
          <ac:spMkLst>
            <pc:docMk/>
            <pc:sldMk cId="2558684361" sldId="269"/>
            <ac:spMk id="28" creationId="{8C2F6B83-A27E-4E7B-8066-3BE86D779D11}"/>
          </ac:spMkLst>
        </pc:spChg>
        <pc:spChg chg="mod">
          <ac:chgData name="Dean Jayson" userId="c424c227a04098b6" providerId="LiveId" clId="{BE1D307C-2F6B-4A52-B88F-2E51CFE26728}" dt="2022-01-19T11:06:29.641" v="55" actId="403"/>
          <ac:spMkLst>
            <pc:docMk/>
            <pc:sldMk cId="2558684361" sldId="269"/>
            <ac:spMk id="35" creationId="{990ABC5D-A215-461B-9BB2-23CDCAA609A6}"/>
          </ac:spMkLst>
        </pc:spChg>
        <pc:spChg chg="mod">
          <ac:chgData name="Dean Jayson" userId="c424c227a04098b6" providerId="LiveId" clId="{BE1D307C-2F6B-4A52-B88F-2E51CFE26728}" dt="2022-01-20T10:08:59.023" v="251" actId="1076"/>
          <ac:spMkLst>
            <pc:docMk/>
            <pc:sldMk cId="2558684361" sldId="269"/>
            <ac:spMk id="38" creationId="{40DF25CD-428D-408E-A911-6ECA05548EFC}"/>
          </ac:spMkLst>
        </pc:spChg>
        <pc:spChg chg="mod">
          <ac:chgData name="Dean Jayson" userId="c424c227a04098b6" providerId="LiveId" clId="{BE1D307C-2F6B-4A52-B88F-2E51CFE26728}" dt="2022-01-20T10:08:27.105" v="187" actId="20577"/>
          <ac:spMkLst>
            <pc:docMk/>
            <pc:sldMk cId="2558684361" sldId="269"/>
            <ac:spMk id="41" creationId="{25F7AFA7-1972-4590-BC46-71EF46826741}"/>
          </ac:spMkLst>
        </pc:spChg>
        <pc:spChg chg="mod">
          <ac:chgData name="Dean Jayson" userId="c424c227a04098b6" providerId="LiveId" clId="{BE1D307C-2F6B-4A52-B88F-2E51CFE26728}" dt="2022-01-20T10:22:31.239" v="1331" actId="1076"/>
          <ac:spMkLst>
            <pc:docMk/>
            <pc:sldMk cId="2558684361" sldId="269"/>
            <ac:spMk id="42" creationId="{69734F6D-BDE3-43CA-98BF-6196200C55DA}"/>
          </ac:spMkLst>
        </pc:spChg>
        <pc:spChg chg="mod">
          <ac:chgData name="Dean Jayson" userId="c424c227a04098b6" providerId="LiveId" clId="{BE1D307C-2F6B-4A52-B88F-2E51CFE26728}" dt="2022-01-20T10:08:46.265" v="250" actId="20577"/>
          <ac:spMkLst>
            <pc:docMk/>
            <pc:sldMk cId="2558684361" sldId="269"/>
            <ac:spMk id="43" creationId="{78340794-7E3D-479C-9653-72CFA7AB6DDA}"/>
          </ac:spMkLst>
        </pc:spChg>
        <pc:picChg chg="del">
          <ac:chgData name="Dean Jayson" userId="c424c227a04098b6" providerId="LiveId" clId="{BE1D307C-2F6B-4A52-B88F-2E51CFE26728}" dt="2022-01-19T11:02:58.207" v="30" actId="478"/>
          <ac:picMkLst>
            <pc:docMk/>
            <pc:sldMk cId="2558684361" sldId="269"/>
            <ac:picMk id="4" creationId="{AA8DFEC7-EC82-4CB7-865C-EDCB406A5676}"/>
          </ac:picMkLst>
        </pc:picChg>
        <pc:picChg chg="add del mod modCrop">
          <ac:chgData name="Dean Jayson" userId="c424c227a04098b6" providerId="LiveId" clId="{BE1D307C-2F6B-4A52-B88F-2E51CFE26728}" dt="2022-01-20T10:05:22.170" v="76" actId="478"/>
          <ac:picMkLst>
            <pc:docMk/>
            <pc:sldMk cId="2558684361" sldId="269"/>
            <ac:picMk id="5" creationId="{FAC282A5-28A2-4782-9191-54929048E175}"/>
          </ac:picMkLst>
        </pc:picChg>
        <pc:picChg chg="add mod modCrop">
          <ac:chgData name="Dean Jayson" userId="c424c227a04098b6" providerId="LiveId" clId="{BE1D307C-2F6B-4A52-B88F-2E51CFE26728}" dt="2022-01-20T10:05:51.242" v="83" actId="1076"/>
          <ac:picMkLst>
            <pc:docMk/>
            <pc:sldMk cId="2558684361" sldId="269"/>
            <ac:picMk id="7" creationId="{E4E67F91-69AB-4E1C-822B-8A182D0D7874}"/>
          </ac:picMkLst>
        </pc:picChg>
        <pc:picChg chg="mod">
          <ac:chgData name="Dean Jayson" userId="c424c227a04098b6" providerId="LiveId" clId="{BE1D307C-2F6B-4A52-B88F-2E51CFE26728}" dt="2022-01-20T10:25:02.615" v="1416" actId="1076"/>
          <ac:picMkLst>
            <pc:docMk/>
            <pc:sldMk cId="2558684361" sldId="269"/>
            <ac:picMk id="8" creationId="{2A92F34A-84F0-4E96-B95F-2089361E341C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54FD75-DA73-4F3C-A1D3-55901AE8502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57250" y="1621191"/>
            <a:ext cx="5143500" cy="3448756"/>
          </a:xfrm>
        </p:spPr>
        <p:txBody>
          <a:bodyPr anchor="b"/>
          <a:lstStyle>
            <a:lvl1pPr algn="ctr">
              <a:defRPr sz="3375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AC21758-F6ED-44A4-87BD-BE49F0DFACA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57250" y="5202944"/>
            <a:ext cx="5143500" cy="2391656"/>
          </a:xfrm>
        </p:spPr>
        <p:txBody>
          <a:bodyPr/>
          <a:lstStyle>
            <a:lvl1pPr marL="0" indent="0" algn="ctr">
              <a:buNone/>
              <a:defRPr sz="1350"/>
            </a:lvl1pPr>
            <a:lvl2pPr marL="257175" indent="0" algn="ctr">
              <a:buNone/>
              <a:defRPr sz="1125"/>
            </a:lvl2pPr>
            <a:lvl3pPr marL="514350" indent="0" algn="ctr">
              <a:buNone/>
              <a:defRPr sz="1013"/>
            </a:lvl3pPr>
            <a:lvl4pPr marL="771525" indent="0" algn="ctr">
              <a:buNone/>
              <a:defRPr sz="900"/>
            </a:lvl4pPr>
            <a:lvl5pPr marL="1028700" indent="0" algn="ctr">
              <a:buNone/>
              <a:defRPr sz="900"/>
            </a:lvl5pPr>
            <a:lvl6pPr marL="1285875" indent="0" algn="ctr">
              <a:buNone/>
              <a:defRPr sz="900"/>
            </a:lvl6pPr>
            <a:lvl7pPr marL="1543050" indent="0" algn="ctr">
              <a:buNone/>
              <a:defRPr sz="900"/>
            </a:lvl7pPr>
            <a:lvl8pPr marL="1800225" indent="0" algn="ctr">
              <a:buNone/>
              <a:defRPr sz="900"/>
            </a:lvl8pPr>
            <a:lvl9pPr marL="2057400" indent="0" algn="ctr">
              <a:buNone/>
              <a:defRPr sz="9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069869F-3533-40D8-95F8-58E4E67EC6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7EE952-4747-481A-9733-9A6554B2E625}" type="datetimeFigureOut">
              <a:rPr lang="en-GB" smtClean="0"/>
              <a:t>19/01/2022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F15CF6-3709-4EB8-A932-DA56D1A902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96D087A-5C94-41C1-9A31-1847AF5C0F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8A34A2-221B-4AB5-8F41-D8E06DA377B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911575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96C168-6E9C-4A5F-8CE5-572A438157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0EB3073-F379-4E7F-9960-453A3F0326D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44F88A5-EA07-4423-B1FC-FB54DB3D3C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7EE952-4747-481A-9733-9A6554B2E625}" type="datetimeFigureOut">
              <a:rPr lang="en-GB" smtClean="0"/>
              <a:t>19/01/2022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A138269-B456-4EC4-909C-6BD603C864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FA75551-6823-477C-A939-E8181DC3E5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8A34A2-221B-4AB5-8F41-D8E06DA377B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450191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AFA19A0-ED87-4C36-B203-E78A0E70294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4907756" y="527403"/>
            <a:ext cx="1478756" cy="8394877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D06BF5A-2BD2-4C77-85F8-D4D5827C229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471487" y="527403"/>
            <a:ext cx="4350544" cy="8394877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AA48BC3-30E4-49A4-9760-387D345273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7EE952-4747-481A-9733-9A6554B2E625}" type="datetimeFigureOut">
              <a:rPr lang="en-GB" smtClean="0"/>
              <a:t>19/01/2022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5A6C3AA-28C3-4AEB-9190-F7791788EB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F208024-7FAD-4208-B0E4-F106B9B4DD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8A34A2-221B-4AB5-8F41-D8E06DA377B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409902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867AB0-C0F4-41C7-AE81-5DA6DF9F4C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378BA5D-BADF-4A5B-B94A-447AED9BB50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9571945-8472-4214-9A30-C83584B40D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7EE952-4747-481A-9733-9A6554B2E625}" type="datetimeFigureOut">
              <a:rPr lang="en-GB" smtClean="0"/>
              <a:t>19/01/2022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7CD02C2-D02A-48FF-A9D7-0DD8318156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1A16C59-09A6-48B9-B07F-5FAF9C4667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8A34A2-221B-4AB5-8F41-D8E06DA377B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008515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16DB52-A8DF-4B9C-81E8-5377B3F4F3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7916" y="2469622"/>
            <a:ext cx="5915025" cy="4120620"/>
          </a:xfrm>
        </p:spPr>
        <p:txBody>
          <a:bodyPr anchor="b"/>
          <a:lstStyle>
            <a:lvl1pPr>
              <a:defRPr sz="3375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A9BA14C-9D12-46FC-A2FE-9C70CA4C87D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67916" y="6629225"/>
            <a:ext cx="5915025" cy="2166937"/>
          </a:xfrm>
        </p:spPr>
        <p:txBody>
          <a:bodyPr/>
          <a:lstStyle>
            <a:lvl1pPr marL="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1pPr>
            <a:lvl2pPr marL="257175" indent="0">
              <a:buNone/>
              <a:defRPr sz="1125">
                <a:solidFill>
                  <a:schemeClr val="tx1">
                    <a:tint val="75000"/>
                  </a:schemeClr>
                </a:solidFill>
              </a:defRPr>
            </a:lvl2pPr>
            <a:lvl3pPr marL="514350" indent="0">
              <a:buNone/>
              <a:defRPr sz="1013">
                <a:solidFill>
                  <a:schemeClr val="tx1">
                    <a:tint val="75000"/>
                  </a:schemeClr>
                </a:solidFill>
              </a:defRPr>
            </a:lvl3pPr>
            <a:lvl4pPr marL="771525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4pPr>
            <a:lvl5pPr marL="1028700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5pPr>
            <a:lvl6pPr marL="1285875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6pPr>
            <a:lvl7pPr marL="1543050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7pPr>
            <a:lvl8pPr marL="1800225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8pPr>
            <a:lvl9pPr marL="2057400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B95E635-35DF-4BD7-AB75-51DA521583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7EE952-4747-481A-9733-9A6554B2E625}" type="datetimeFigureOut">
              <a:rPr lang="en-GB" smtClean="0"/>
              <a:t>19/01/2022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99CA732-A406-4AC9-9DC3-C6D4410ABE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6DBABA8-CE6C-4B42-9812-F2D762E01F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8A34A2-221B-4AB5-8F41-D8E06DA377B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293647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BF3E71-5552-42EA-BAD0-30982F0616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844D3B8-233B-405A-A228-F0D2366FA83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71488" y="2637014"/>
            <a:ext cx="2914650" cy="628526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A0B01CF-7797-4940-8C81-82EE00B2407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3471863" y="2637014"/>
            <a:ext cx="2914650" cy="628526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89495AF-8E9F-4FDE-BF58-1266DC2B00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7EE952-4747-481A-9733-9A6554B2E625}" type="datetimeFigureOut">
              <a:rPr lang="en-GB" smtClean="0"/>
              <a:t>19/01/2022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F86D601-77EC-46AE-9AC2-E8A0088477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ACEF6D7-B372-424C-8A03-B629395913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8A34A2-221B-4AB5-8F41-D8E06DA377B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645156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3D3471-EF44-412B-95AA-59CAAAA0A9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2381" y="527404"/>
            <a:ext cx="5915025" cy="191470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5F2AE6C-4611-4853-8C9E-9D3EA7F19A3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72381" y="2428347"/>
            <a:ext cx="2901255" cy="1190095"/>
          </a:xfrm>
        </p:spPr>
        <p:txBody>
          <a:bodyPr anchor="b"/>
          <a:lstStyle>
            <a:lvl1pPr marL="0" indent="0">
              <a:buNone/>
              <a:defRPr sz="1350" b="1"/>
            </a:lvl1pPr>
            <a:lvl2pPr marL="257175" indent="0">
              <a:buNone/>
              <a:defRPr sz="1125" b="1"/>
            </a:lvl2pPr>
            <a:lvl3pPr marL="514350" indent="0">
              <a:buNone/>
              <a:defRPr sz="1013" b="1"/>
            </a:lvl3pPr>
            <a:lvl4pPr marL="771525" indent="0">
              <a:buNone/>
              <a:defRPr sz="900" b="1"/>
            </a:lvl4pPr>
            <a:lvl5pPr marL="1028700" indent="0">
              <a:buNone/>
              <a:defRPr sz="900" b="1"/>
            </a:lvl5pPr>
            <a:lvl6pPr marL="1285875" indent="0">
              <a:buNone/>
              <a:defRPr sz="900" b="1"/>
            </a:lvl6pPr>
            <a:lvl7pPr marL="1543050" indent="0">
              <a:buNone/>
              <a:defRPr sz="900" b="1"/>
            </a:lvl7pPr>
            <a:lvl8pPr marL="1800225" indent="0">
              <a:buNone/>
              <a:defRPr sz="900" b="1"/>
            </a:lvl8pPr>
            <a:lvl9pPr marL="2057400" indent="0">
              <a:buNone/>
              <a:defRPr sz="9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FF5FB67-C54A-44D6-9454-5472CC837A3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72381" y="3618442"/>
            <a:ext cx="2901255" cy="532218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526DABB-BEA7-42D1-B2FA-E00F9D581AF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3471863" y="2428347"/>
            <a:ext cx="2915543" cy="1190095"/>
          </a:xfrm>
        </p:spPr>
        <p:txBody>
          <a:bodyPr anchor="b"/>
          <a:lstStyle>
            <a:lvl1pPr marL="0" indent="0">
              <a:buNone/>
              <a:defRPr sz="1350" b="1"/>
            </a:lvl1pPr>
            <a:lvl2pPr marL="257175" indent="0">
              <a:buNone/>
              <a:defRPr sz="1125" b="1"/>
            </a:lvl2pPr>
            <a:lvl3pPr marL="514350" indent="0">
              <a:buNone/>
              <a:defRPr sz="1013" b="1"/>
            </a:lvl3pPr>
            <a:lvl4pPr marL="771525" indent="0">
              <a:buNone/>
              <a:defRPr sz="900" b="1"/>
            </a:lvl4pPr>
            <a:lvl5pPr marL="1028700" indent="0">
              <a:buNone/>
              <a:defRPr sz="900" b="1"/>
            </a:lvl5pPr>
            <a:lvl6pPr marL="1285875" indent="0">
              <a:buNone/>
              <a:defRPr sz="900" b="1"/>
            </a:lvl6pPr>
            <a:lvl7pPr marL="1543050" indent="0">
              <a:buNone/>
              <a:defRPr sz="900" b="1"/>
            </a:lvl7pPr>
            <a:lvl8pPr marL="1800225" indent="0">
              <a:buNone/>
              <a:defRPr sz="900" b="1"/>
            </a:lvl8pPr>
            <a:lvl9pPr marL="2057400" indent="0">
              <a:buNone/>
              <a:defRPr sz="9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C5562D5-6BF7-4FB0-8370-1180D3207B3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3471863" y="3618442"/>
            <a:ext cx="2915543" cy="532218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842C4615-DE98-4AFA-98C1-DC0E51FB2C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7EE952-4747-481A-9733-9A6554B2E625}" type="datetimeFigureOut">
              <a:rPr lang="en-GB" smtClean="0"/>
              <a:t>19/01/2022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F9E5364-CC51-4FBB-97BE-1CF056DA05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A2C474F-5661-4657-9560-931496D51B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8A34A2-221B-4AB5-8F41-D8E06DA377B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362168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6FB9F7-A2B0-4B58-BFCB-467EEC98D8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B04A0FB-CA97-47D0-9135-CD2CC3357C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7EE952-4747-481A-9733-9A6554B2E625}" type="datetimeFigureOut">
              <a:rPr lang="en-GB" smtClean="0"/>
              <a:t>19/01/2022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0A6EC52-C1CB-43D4-857E-97EA5526E5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B0DC74C-64B1-44D1-9BCF-8381F7DD07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8A34A2-221B-4AB5-8F41-D8E06DA377B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149161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DBED921-6FC3-4179-BF4C-B7F73C9D02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7EE952-4747-481A-9733-9A6554B2E625}" type="datetimeFigureOut">
              <a:rPr lang="en-GB" smtClean="0"/>
              <a:t>19/01/2022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864BFF9-E7A3-4AA4-BE81-B6AD60452D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B60F67D-3415-4D4E-A6DE-61031610BD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8A34A2-221B-4AB5-8F41-D8E06DA377B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690986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792EBE-1A1E-4662-91F5-CBAE083B57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3" cy="2311400"/>
          </a:xfrm>
        </p:spPr>
        <p:txBody>
          <a:bodyPr anchor="b"/>
          <a:lstStyle>
            <a:lvl1pPr>
              <a:defRPr sz="18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E7FC417-B79D-49E9-BCB2-987476785B2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915543" y="1426281"/>
            <a:ext cx="3471863" cy="7039681"/>
          </a:xfrm>
        </p:spPr>
        <p:txBody>
          <a:bodyPr/>
          <a:lstStyle>
            <a:lvl1pPr>
              <a:defRPr sz="1800"/>
            </a:lvl1pPr>
            <a:lvl2pPr>
              <a:defRPr sz="1575"/>
            </a:lvl2pPr>
            <a:lvl3pPr>
              <a:defRPr sz="1350"/>
            </a:lvl3pPr>
            <a:lvl4pPr>
              <a:defRPr sz="1125"/>
            </a:lvl4pPr>
            <a:lvl5pPr>
              <a:defRPr sz="1125"/>
            </a:lvl5pPr>
            <a:lvl6pPr>
              <a:defRPr sz="1125"/>
            </a:lvl6pPr>
            <a:lvl7pPr>
              <a:defRPr sz="1125"/>
            </a:lvl7pPr>
            <a:lvl8pPr>
              <a:defRPr sz="1125"/>
            </a:lvl8pPr>
            <a:lvl9pPr>
              <a:defRPr sz="1125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828F9CE-2463-4304-A6C4-C7F6F869C91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3" cy="5505627"/>
          </a:xfrm>
        </p:spPr>
        <p:txBody>
          <a:bodyPr/>
          <a:lstStyle>
            <a:lvl1pPr marL="0" indent="0">
              <a:buNone/>
              <a:defRPr sz="900"/>
            </a:lvl1pPr>
            <a:lvl2pPr marL="257175" indent="0">
              <a:buNone/>
              <a:defRPr sz="788"/>
            </a:lvl2pPr>
            <a:lvl3pPr marL="514350" indent="0">
              <a:buNone/>
              <a:defRPr sz="675"/>
            </a:lvl3pPr>
            <a:lvl4pPr marL="771525" indent="0">
              <a:buNone/>
              <a:defRPr sz="563"/>
            </a:lvl4pPr>
            <a:lvl5pPr marL="1028700" indent="0">
              <a:buNone/>
              <a:defRPr sz="563"/>
            </a:lvl5pPr>
            <a:lvl6pPr marL="1285875" indent="0">
              <a:buNone/>
              <a:defRPr sz="563"/>
            </a:lvl6pPr>
            <a:lvl7pPr marL="1543050" indent="0">
              <a:buNone/>
              <a:defRPr sz="563"/>
            </a:lvl7pPr>
            <a:lvl8pPr marL="1800225" indent="0">
              <a:buNone/>
              <a:defRPr sz="563"/>
            </a:lvl8pPr>
            <a:lvl9pPr marL="2057400" indent="0">
              <a:buNone/>
              <a:defRPr sz="563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E8D3C51-2F24-40E0-BCC7-D9B683DB8E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7EE952-4747-481A-9733-9A6554B2E625}" type="datetimeFigureOut">
              <a:rPr lang="en-GB" smtClean="0"/>
              <a:t>19/01/2022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55EAD87-78B1-4341-997B-BB4DD9FA09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190E8D0-D88B-4261-BFCA-76BB63228C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8A34A2-221B-4AB5-8F41-D8E06DA377B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783165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6002DD-ABDF-46A9-9ED6-B2CB45ABD4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3" cy="2311400"/>
          </a:xfrm>
        </p:spPr>
        <p:txBody>
          <a:bodyPr anchor="b"/>
          <a:lstStyle>
            <a:lvl1pPr>
              <a:defRPr sz="18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46A6E6B-28D0-4D88-9B66-3F995841E99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2915543" y="1426281"/>
            <a:ext cx="3471863" cy="7039681"/>
          </a:xfrm>
        </p:spPr>
        <p:txBody>
          <a:bodyPr/>
          <a:lstStyle>
            <a:lvl1pPr marL="0" indent="0">
              <a:buNone/>
              <a:defRPr sz="1800"/>
            </a:lvl1pPr>
            <a:lvl2pPr marL="257175" indent="0">
              <a:buNone/>
              <a:defRPr sz="1575"/>
            </a:lvl2pPr>
            <a:lvl3pPr marL="514350" indent="0">
              <a:buNone/>
              <a:defRPr sz="1350"/>
            </a:lvl3pPr>
            <a:lvl4pPr marL="771525" indent="0">
              <a:buNone/>
              <a:defRPr sz="1125"/>
            </a:lvl4pPr>
            <a:lvl5pPr marL="1028700" indent="0">
              <a:buNone/>
              <a:defRPr sz="1125"/>
            </a:lvl5pPr>
            <a:lvl6pPr marL="1285875" indent="0">
              <a:buNone/>
              <a:defRPr sz="1125"/>
            </a:lvl6pPr>
            <a:lvl7pPr marL="1543050" indent="0">
              <a:buNone/>
              <a:defRPr sz="1125"/>
            </a:lvl7pPr>
            <a:lvl8pPr marL="1800225" indent="0">
              <a:buNone/>
              <a:defRPr sz="1125"/>
            </a:lvl8pPr>
            <a:lvl9pPr marL="2057400" indent="0">
              <a:buNone/>
              <a:defRPr sz="1125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79B6AF8-6003-40B5-893B-EED209C4AE4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3" cy="5505627"/>
          </a:xfrm>
        </p:spPr>
        <p:txBody>
          <a:bodyPr/>
          <a:lstStyle>
            <a:lvl1pPr marL="0" indent="0">
              <a:buNone/>
              <a:defRPr sz="900"/>
            </a:lvl1pPr>
            <a:lvl2pPr marL="257175" indent="0">
              <a:buNone/>
              <a:defRPr sz="788"/>
            </a:lvl2pPr>
            <a:lvl3pPr marL="514350" indent="0">
              <a:buNone/>
              <a:defRPr sz="675"/>
            </a:lvl3pPr>
            <a:lvl4pPr marL="771525" indent="0">
              <a:buNone/>
              <a:defRPr sz="563"/>
            </a:lvl4pPr>
            <a:lvl5pPr marL="1028700" indent="0">
              <a:buNone/>
              <a:defRPr sz="563"/>
            </a:lvl5pPr>
            <a:lvl6pPr marL="1285875" indent="0">
              <a:buNone/>
              <a:defRPr sz="563"/>
            </a:lvl6pPr>
            <a:lvl7pPr marL="1543050" indent="0">
              <a:buNone/>
              <a:defRPr sz="563"/>
            </a:lvl7pPr>
            <a:lvl8pPr marL="1800225" indent="0">
              <a:buNone/>
              <a:defRPr sz="563"/>
            </a:lvl8pPr>
            <a:lvl9pPr marL="2057400" indent="0">
              <a:buNone/>
              <a:defRPr sz="563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1CA6C22-951A-497C-910D-A525F02CCD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7EE952-4747-481A-9733-9A6554B2E625}" type="datetimeFigureOut">
              <a:rPr lang="en-GB" smtClean="0"/>
              <a:t>19/01/2022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D3E5142-AA4D-4D79-9FC1-356B97DBB7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EB95146-636B-4C05-849E-DBD9F30E64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8A34A2-221B-4AB5-8F41-D8E06DA377B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388334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A102517-A966-4EA6-BB74-4EC74F0C65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1488" y="527404"/>
            <a:ext cx="5915025" cy="191470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06000F0-A0B6-42DB-8B47-09D112EBCB3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71488" y="2637014"/>
            <a:ext cx="5915025" cy="62852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4EA532A-5864-4D7A-A224-E487130CD53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71488" y="9181395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6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47EE952-4747-481A-9733-9A6554B2E625}" type="datetimeFigureOut">
              <a:rPr lang="en-GB" smtClean="0"/>
              <a:t>19/01/2022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B17DEDC-A214-477F-ACCE-75D5E2157DC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271713" y="9181395"/>
            <a:ext cx="2314575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6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36C4BB0-5D20-4CFF-A072-81176D145F4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843463" y="9181395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6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58A34A2-221B-4AB5-8F41-D8E06DA377B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750674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514350" rtl="0" eaLnBrk="1" latinLnBrk="0" hangingPunct="1">
        <a:lnSpc>
          <a:spcPct val="90000"/>
        </a:lnSpc>
        <a:spcBef>
          <a:spcPct val="0"/>
        </a:spcBef>
        <a:buNone/>
        <a:defRPr sz="2475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28588" indent="-128588" algn="l" defTabSz="514350" rtl="0" eaLnBrk="1" latinLnBrk="0" hangingPunct="1">
        <a:lnSpc>
          <a:spcPct val="90000"/>
        </a:lnSpc>
        <a:spcBef>
          <a:spcPts val="563"/>
        </a:spcBef>
        <a:buFont typeface="Arial" panose="020B0604020202020204" pitchFamily="34" charset="0"/>
        <a:buChar char="•"/>
        <a:defRPr sz="1575" kern="1200">
          <a:solidFill>
            <a:schemeClr val="tx1"/>
          </a:solidFill>
          <a:latin typeface="+mn-lt"/>
          <a:ea typeface="+mn-ea"/>
          <a:cs typeface="+mn-cs"/>
        </a:defRPr>
      </a:lvl1pPr>
      <a:lvl2pPr marL="385763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42938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125" kern="1200">
          <a:solidFill>
            <a:schemeClr val="tx1"/>
          </a:solidFill>
          <a:latin typeface="+mn-lt"/>
          <a:ea typeface="+mn-ea"/>
          <a:cs typeface="+mn-cs"/>
        </a:defRPr>
      </a:lvl3pPr>
      <a:lvl4pPr marL="900113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4pPr>
      <a:lvl5pPr marL="1157288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5pPr>
      <a:lvl6pPr marL="1414463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6pPr>
      <a:lvl7pPr marL="1671638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7pPr>
      <a:lvl8pPr marL="1928813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8pPr>
      <a:lvl9pPr marL="2185988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1pPr>
      <a:lvl2pPr marL="25717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2pPr>
      <a:lvl3pPr marL="51435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3pPr>
      <a:lvl4pPr marL="77152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4pPr>
      <a:lvl5pPr marL="102870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5pPr>
      <a:lvl6pPr marL="128587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6pPr>
      <a:lvl7pPr marL="154305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7pPr>
      <a:lvl8pPr marL="180022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8pPr>
      <a:lvl9pPr marL="205740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13" Type="http://schemas.openxmlformats.org/officeDocument/2006/relationships/image" Target="../media/image8.jpeg"/><Relationship Id="rId3" Type="http://schemas.microsoft.com/office/2007/relationships/hdphoto" Target="../media/hdphoto1.wdp"/><Relationship Id="rId7" Type="http://schemas.openxmlformats.org/officeDocument/2006/relationships/image" Target="../media/image4.png"/><Relationship Id="rId12" Type="http://schemas.openxmlformats.org/officeDocument/2006/relationships/image" Target="../media/image7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11" Type="http://schemas.openxmlformats.org/officeDocument/2006/relationships/image" Target="../media/image6.png"/><Relationship Id="rId5" Type="http://schemas.microsoft.com/office/2007/relationships/hdphoto" Target="../media/hdphoto2.wdp"/><Relationship Id="rId10" Type="http://schemas.microsoft.com/office/2007/relationships/hdphoto" Target="../media/hdphoto4.wdp"/><Relationship Id="rId4" Type="http://schemas.openxmlformats.org/officeDocument/2006/relationships/image" Target="../media/image2.png"/><Relationship Id="rId9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3" name="Picture 72">
            <a:extLst>
              <a:ext uri="{FF2B5EF4-FFF2-40B4-BE49-F238E27FC236}">
                <a16:creationId xmlns:a16="http://schemas.microsoft.com/office/drawing/2014/main" id="{360D6A99-95BC-4BD3-93E6-4B7EB6A9524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15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9762" y="2723115"/>
            <a:ext cx="683668" cy="638524"/>
          </a:xfrm>
          <a:prstGeom prst="rect">
            <a:avLst/>
          </a:prstGeom>
        </p:spPr>
      </p:pic>
      <p:pic>
        <p:nvPicPr>
          <p:cNvPr id="71" name="Picture 70">
            <a:extLst>
              <a:ext uri="{FF2B5EF4-FFF2-40B4-BE49-F238E27FC236}">
                <a16:creationId xmlns:a16="http://schemas.microsoft.com/office/drawing/2014/main" id="{CC5A0D5C-7F16-445D-BA7A-B127E6FDF0D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colorTemperature colorTemp="1500"/>
                    </a14:imgEffect>
                    <a14:imgEffect>
                      <a14:saturation sat="394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28578" y="2750039"/>
            <a:ext cx="584676" cy="584676"/>
          </a:xfrm>
          <a:prstGeom prst="rect">
            <a:avLst/>
          </a:prstGeom>
        </p:spPr>
      </p:pic>
      <p:sp>
        <p:nvSpPr>
          <p:cNvPr id="17" name="Rectangle 16">
            <a:extLst>
              <a:ext uri="{FF2B5EF4-FFF2-40B4-BE49-F238E27FC236}">
                <a16:creationId xmlns:a16="http://schemas.microsoft.com/office/drawing/2014/main" id="{57D7BDF4-B8AD-4B23-81A1-A4BA524F7B73}"/>
              </a:ext>
            </a:extLst>
          </p:cNvPr>
          <p:cNvSpPr/>
          <p:nvPr/>
        </p:nvSpPr>
        <p:spPr>
          <a:xfrm>
            <a:off x="184057" y="3610684"/>
            <a:ext cx="2481080" cy="60478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en-GB" sz="1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INGREDIENTS</a:t>
            </a:r>
            <a:r>
              <a:rPr lang="en-GB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      </a:t>
            </a:r>
          </a:p>
          <a:p>
            <a:pPr marL="179388" indent="-179388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100g little pasta stars (or similar)</a:t>
            </a:r>
          </a:p>
          <a:p>
            <a:pPr marL="179388" indent="-179388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1 large onion</a:t>
            </a:r>
          </a:p>
          <a:p>
            <a:pPr marL="179388" indent="-179388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¼ head of cabbage</a:t>
            </a:r>
          </a:p>
          <a:p>
            <a:pPr marL="179388" indent="-179388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3 stalks celery</a:t>
            </a:r>
          </a:p>
          <a:p>
            <a:pPr marL="179388" indent="-179388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2 medium carrots</a:t>
            </a:r>
          </a:p>
          <a:p>
            <a:pPr marL="179388" indent="-179388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2 garlic cloves</a:t>
            </a:r>
          </a:p>
          <a:p>
            <a:pPr marL="179388" indent="-179388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1 x 400g tin red kidney beans</a:t>
            </a:r>
          </a:p>
          <a:p>
            <a:pPr marL="179388" indent="-179388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½ - 1 x 400g tin chopped tomatoes*</a:t>
            </a:r>
          </a:p>
          <a:p>
            <a:pPr marL="179388" indent="-179388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3 tbs tomato paste*</a:t>
            </a:r>
          </a:p>
          <a:p>
            <a:pPr marL="179388" indent="-179388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1 tsp paprika</a:t>
            </a:r>
          </a:p>
          <a:p>
            <a:pPr marL="179388" indent="-179388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¼ tsp cayenne pepper (if you like a kick!)</a:t>
            </a:r>
          </a:p>
          <a:p>
            <a:pPr marL="179388" indent="-179388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2 stock cubes dissolved in 1.5 litres water</a:t>
            </a:r>
          </a:p>
          <a:p>
            <a:pPr marL="179388" indent="-179388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S</a:t>
            </a:r>
            <a:r>
              <a:rPr lang="en-GB" sz="1400">
                <a:solidFill>
                  <a:schemeClr val="tx1">
                    <a:lumMod val="85000"/>
                    <a:lumOff val="15000"/>
                  </a:schemeClr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&amp;P</a:t>
            </a:r>
            <a:endParaRPr lang="en-GB" sz="1400" dirty="0">
              <a:solidFill>
                <a:schemeClr val="tx1">
                  <a:lumMod val="85000"/>
                  <a:lumOff val="15000"/>
                </a:schemeClr>
              </a:solidFill>
              <a:latin typeface="Arial Narrow" panose="020B0606020202030204" pitchFamily="34" charset="0"/>
              <a:cs typeface="Arial" panose="020B0604020202020204" pitchFamily="34" charset="0"/>
            </a:endParaRPr>
          </a:p>
          <a:p>
            <a:pPr>
              <a:spcAft>
                <a:spcPts val="600"/>
              </a:spcAft>
            </a:pPr>
            <a:r>
              <a:rPr lang="en-GB" sz="1200" i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* The tomato is hard for me to get exact. Some of my family have a bit of a thing against tomato soup so they like it less tomato-</a:t>
            </a:r>
            <a:r>
              <a:rPr lang="en-GB" sz="1200" i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ey</a:t>
            </a:r>
            <a:r>
              <a:rPr lang="en-GB" sz="1200" i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. I like the tomato. So adjust the quantity to how your family like it. </a:t>
            </a:r>
          </a:p>
          <a:p>
            <a:pPr marL="179388" lvl="1">
              <a:spcAft>
                <a:spcPts val="600"/>
              </a:spcAft>
            </a:pPr>
            <a:endParaRPr lang="en-GB" sz="1400" dirty="0">
              <a:solidFill>
                <a:schemeClr val="tx1">
                  <a:lumMod val="85000"/>
                  <a:lumOff val="15000"/>
                </a:schemeClr>
              </a:solidFill>
              <a:latin typeface="Arial Narrow" panose="020B0606020202030204" pitchFamily="34" charset="0"/>
              <a:cs typeface="Arial" panose="020B0604020202020204" pitchFamily="34" charset="0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34AA52A8-6A49-4CD3-BECE-8395B17B0578}"/>
              </a:ext>
            </a:extLst>
          </p:cNvPr>
          <p:cNvSpPr/>
          <p:nvPr/>
        </p:nvSpPr>
        <p:spPr>
          <a:xfrm>
            <a:off x="2680776" y="3637245"/>
            <a:ext cx="4042799" cy="38779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en-GB" sz="1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METHOD </a:t>
            </a:r>
            <a:r>
              <a:rPr lang="en-GB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     </a:t>
            </a:r>
          </a:p>
          <a:p>
            <a:pPr marL="342900" indent="-252000">
              <a:spcAft>
                <a:spcPts val="600"/>
              </a:spcAft>
              <a:buFont typeface="+mj-lt"/>
              <a:buAutoNum type="arabicParenR"/>
            </a:pPr>
            <a:r>
              <a:rPr lang="en-GB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Put pasta onto cook – drain when cooked</a:t>
            </a:r>
          </a:p>
          <a:p>
            <a:pPr marL="342900" indent="-252000">
              <a:spcAft>
                <a:spcPts val="600"/>
              </a:spcAft>
              <a:buFont typeface="+mj-lt"/>
              <a:buAutoNum type="arabicParenR"/>
            </a:pPr>
            <a:r>
              <a:rPr lang="en-GB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Dice your onion </a:t>
            </a:r>
          </a:p>
          <a:p>
            <a:pPr marL="342900" indent="-252000">
              <a:spcAft>
                <a:spcPts val="600"/>
              </a:spcAft>
              <a:buFont typeface="+mj-lt"/>
              <a:buAutoNum type="arabicParenR"/>
            </a:pPr>
            <a:r>
              <a:rPr lang="en-GB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Heat 1 tbs oil in a large saucepan</a:t>
            </a:r>
          </a:p>
          <a:p>
            <a:pPr marL="342900" indent="-252000">
              <a:spcAft>
                <a:spcPts val="600"/>
              </a:spcAft>
              <a:buFont typeface="+mj-lt"/>
              <a:buAutoNum type="arabicParenR"/>
            </a:pPr>
            <a:r>
              <a:rPr lang="en-GB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Add onions and sauté whilst you prep your other veg</a:t>
            </a:r>
          </a:p>
          <a:p>
            <a:pPr marL="342900" indent="-252000">
              <a:spcAft>
                <a:spcPts val="600"/>
              </a:spcAft>
              <a:buFont typeface="+mj-lt"/>
              <a:buAutoNum type="arabicParenR"/>
            </a:pPr>
            <a:r>
              <a:rPr lang="en-GB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Mince and add the garlic</a:t>
            </a:r>
          </a:p>
          <a:p>
            <a:pPr marL="342900" indent="-252000">
              <a:spcAft>
                <a:spcPts val="600"/>
              </a:spcAft>
              <a:buFont typeface="+mj-lt"/>
              <a:buAutoNum type="arabicParenR"/>
            </a:pPr>
            <a:r>
              <a:rPr lang="en-GB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Chop the rest of your veg and add it as you go along – celery, carrot &amp; cabbage.</a:t>
            </a:r>
          </a:p>
          <a:p>
            <a:pPr marL="342900" indent="-252000">
              <a:spcAft>
                <a:spcPts val="600"/>
              </a:spcAft>
              <a:buFont typeface="+mj-lt"/>
              <a:buAutoNum type="arabicParenR"/>
            </a:pPr>
            <a:r>
              <a:rPr lang="en-GB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Add the paprika (&amp; cayenne if using)</a:t>
            </a:r>
          </a:p>
          <a:p>
            <a:pPr marL="342900" indent="-252000">
              <a:spcAft>
                <a:spcPts val="600"/>
              </a:spcAft>
              <a:buFont typeface="+mj-lt"/>
              <a:buAutoNum type="arabicParenR"/>
            </a:pPr>
            <a:r>
              <a:rPr lang="en-GB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Add the stock, drained kidney beans &amp; chopped tomatoes and bring to the boil, then simmer for 5 mins.</a:t>
            </a:r>
          </a:p>
          <a:p>
            <a:pPr marL="342900" indent="-252000">
              <a:spcAft>
                <a:spcPts val="600"/>
              </a:spcAft>
              <a:buFont typeface="+mj-lt"/>
              <a:buAutoNum type="arabicParenR"/>
            </a:pPr>
            <a:r>
              <a:rPr lang="en-GB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Add the cooked drained pasta</a:t>
            </a:r>
          </a:p>
          <a:p>
            <a:pPr marL="342900" indent="-252000">
              <a:spcAft>
                <a:spcPts val="600"/>
              </a:spcAft>
              <a:buFont typeface="+mj-lt"/>
              <a:buAutoNum type="arabicParenR"/>
            </a:pPr>
            <a:r>
              <a:rPr lang="en-GB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Taste, add salt and pepper if necessary and serve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2A92F34A-84F0-4E96-B95F-2089361E341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349820" y="7169519"/>
            <a:ext cx="1407226" cy="1443128"/>
          </a:xfrm>
          <a:prstGeom prst="rect">
            <a:avLst/>
          </a:prstGeom>
          <a:ln>
            <a:noFill/>
          </a:ln>
        </p:spPr>
      </p:pic>
      <p:pic>
        <p:nvPicPr>
          <p:cNvPr id="69" name="Picture 68">
            <a:extLst>
              <a:ext uri="{FF2B5EF4-FFF2-40B4-BE49-F238E27FC236}">
                <a16:creationId xmlns:a16="http://schemas.microsoft.com/office/drawing/2014/main" id="{FB3118C5-4073-44B0-83F5-4E6F9D0DB9C0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colorTemperature colorTemp="1715"/>
                    </a14:imgEffect>
                    <a14:imgEffect>
                      <a14:saturation sat="298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8644" y="2770820"/>
            <a:ext cx="543114" cy="543114"/>
          </a:xfrm>
          <a:prstGeom prst="rect">
            <a:avLst/>
          </a:prstGeom>
        </p:spPr>
      </p:pic>
      <p:pic>
        <p:nvPicPr>
          <p:cNvPr id="67" name="Picture 66">
            <a:extLst>
              <a:ext uri="{FF2B5EF4-FFF2-40B4-BE49-F238E27FC236}">
                <a16:creationId xmlns:a16="http://schemas.microsoft.com/office/drawing/2014/main" id="{E8884F60-746F-4CC2-93E0-839196369E85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colorTemperature colorTemp="15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58689" y="2733245"/>
            <a:ext cx="618264" cy="618264"/>
          </a:xfrm>
          <a:prstGeom prst="rect">
            <a:avLst/>
          </a:prstGeom>
        </p:spPr>
      </p:pic>
      <p:sp>
        <p:nvSpPr>
          <p:cNvPr id="53" name="TextBox 52">
            <a:extLst>
              <a:ext uri="{FF2B5EF4-FFF2-40B4-BE49-F238E27FC236}">
                <a16:creationId xmlns:a16="http://schemas.microsoft.com/office/drawing/2014/main" id="{928ACB05-4331-4732-B4BE-847DAFB04841}"/>
              </a:ext>
            </a:extLst>
          </p:cNvPr>
          <p:cNvSpPr txBox="1"/>
          <p:nvPr/>
        </p:nvSpPr>
        <p:spPr>
          <a:xfrm>
            <a:off x="446411" y="2538056"/>
            <a:ext cx="116811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00" dirty="0">
                <a:solidFill>
                  <a:schemeClr val="tx1">
                    <a:lumMod val="75000"/>
                    <a:lumOff val="25000"/>
                  </a:schemeClr>
                </a:solidFill>
                <a:latin typeface="Arial Black" panose="020B0A04020102020204" pitchFamily="34" charset="0"/>
              </a:rPr>
              <a:t>QUICK</a:t>
            </a:r>
            <a:endParaRPr lang="en-GB" sz="900" dirty="0">
              <a:solidFill>
                <a:schemeClr val="tx1">
                  <a:lumMod val="75000"/>
                  <a:lumOff val="25000"/>
                </a:schemeClr>
              </a:solidFill>
              <a:latin typeface="Arial Black" panose="020B0A04020102020204" pitchFamily="34" charset="0"/>
            </a:endParaRP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DEA56D48-47AF-408F-B91C-9B0E6D42C90F}"/>
              </a:ext>
            </a:extLst>
          </p:cNvPr>
          <p:cNvSpPr txBox="1"/>
          <p:nvPr/>
        </p:nvSpPr>
        <p:spPr>
          <a:xfrm>
            <a:off x="2225535" y="2538055"/>
            <a:ext cx="1168118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900" dirty="0">
                <a:solidFill>
                  <a:schemeClr val="tx1">
                    <a:lumMod val="75000"/>
                    <a:lumOff val="25000"/>
                  </a:schemeClr>
                </a:solidFill>
                <a:latin typeface="Arial Black" panose="020B0A04020102020204" pitchFamily="34" charset="0"/>
              </a:rPr>
              <a:t>HEALTHY</a:t>
            </a: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1997CFA9-C813-4151-AFF2-FC43B3FC0A29}"/>
              </a:ext>
            </a:extLst>
          </p:cNvPr>
          <p:cNvSpPr txBox="1"/>
          <p:nvPr/>
        </p:nvSpPr>
        <p:spPr>
          <a:xfrm>
            <a:off x="4004659" y="2538056"/>
            <a:ext cx="116811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00" dirty="0">
                <a:solidFill>
                  <a:schemeClr val="tx1">
                    <a:lumMod val="75000"/>
                    <a:lumOff val="25000"/>
                  </a:schemeClr>
                </a:solidFill>
                <a:latin typeface="Arial Black" panose="020B0A04020102020204" pitchFamily="34" charset="0"/>
              </a:rPr>
              <a:t>FAMILY</a:t>
            </a:r>
            <a:endParaRPr lang="en-GB" sz="900" dirty="0">
              <a:solidFill>
                <a:schemeClr val="tx1">
                  <a:lumMod val="75000"/>
                  <a:lumOff val="25000"/>
                </a:schemeClr>
              </a:solidFill>
              <a:latin typeface="Arial Black" panose="020B0A04020102020204" pitchFamily="34" charset="0"/>
            </a:endParaRP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AE89A431-74AF-40EA-825C-911905BACAE1}"/>
              </a:ext>
            </a:extLst>
          </p:cNvPr>
          <p:cNvSpPr txBox="1"/>
          <p:nvPr/>
        </p:nvSpPr>
        <p:spPr>
          <a:xfrm>
            <a:off x="5632584" y="2538056"/>
            <a:ext cx="72501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00" dirty="0">
                <a:solidFill>
                  <a:schemeClr val="tx1">
                    <a:lumMod val="75000"/>
                    <a:lumOff val="25000"/>
                  </a:schemeClr>
                </a:solidFill>
                <a:latin typeface="Arial Black" panose="020B0A04020102020204" pitchFamily="34" charset="0"/>
              </a:rPr>
              <a:t>MEALS</a:t>
            </a:r>
          </a:p>
        </p:txBody>
      </p:sp>
      <p:grpSp>
        <p:nvGrpSpPr>
          <p:cNvPr id="3" name="Group 2"/>
          <p:cNvGrpSpPr/>
          <p:nvPr/>
        </p:nvGrpSpPr>
        <p:grpSpPr>
          <a:xfrm>
            <a:off x="184057" y="9459646"/>
            <a:ext cx="783714" cy="359730"/>
            <a:chOff x="184057" y="9382597"/>
            <a:chExt cx="783714" cy="359730"/>
          </a:xfrm>
        </p:grpSpPr>
        <p:pic>
          <p:nvPicPr>
            <p:cNvPr id="1026" name="Picture 2" descr="https://en.facebookbrand.com/wp-content/uploads/2016/05/FB-fLogo-Blue-broadcast-2.png">
              <a:extLst>
                <a:ext uri="{FF2B5EF4-FFF2-40B4-BE49-F238E27FC236}">
                  <a16:creationId xmlns:a16="http://schemas.microsoft.com/office/drawing/2014/main" id="{8BD0FEEE-AECC-41BB-A040-E571025E3E9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4057" y="9382597"/>
              <a:ext cx="339225" cy="33922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34" name="Picture 10" descr="Instagram icon Free Vector">
              <a:extLst>
                <a:ext uri="{FF2B5EF4-FFF2-40B4-BE49-F238E27FC236}">
                  <a16:creationId xmlns:a16="http://schemas.microsoft.com/office/drawing/2014/main" id="{BB7557F8-93AB-4E10-89BE-B596F393B67A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5907" t="16317" r="16786" b="16632"/>
            <a:stretch/>
          </p:blipFill>
          <p:spPr bwMode="auto">
            <a:xfrm>
              <a:off x="610860" y="9386773"/>
              <a:ext cx="356911" cy="35555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80" name="Rectangle 79">
            <a:extLst>
              <a:ext uri="{FF2B5EF4-FFF2-40B4-BE49-F238E27FC236}">
                <a16:creationId xmlns:a16="http://schemas.microsoft.com/office/drawing/2014/main" id="{559D3A64-F093-4158-9534-156AD4EB71A3}"/>
              </a:ext>
            </a:extLst>
          </p:cNvPr>
          <p:cNvSpPr/>
          <p:nvPr/>
        </p:nvSpPr>
        <p:spPr>
          <a:xfrm>
            <a:off x="931771" y="9589910"/>
            <a:ext cx="2299471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100"/>
              </a:spcAft>
            </a:pPr>
            <a:r>
              <a:rPr lang="en-GB" sz="1100" dirty="0">
                <a:solidFill>
                  <a:schemeClr val="tx1">
                    <a:lumMod val="85000"/>
                    <a:lumOff val="15000"/>
                  </a:schemeClr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@</a:t>
            </a:r>
            <a:r>
              <a:rPr lang="en-GB" sz="12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quickhealthyfamilymeals</a:t>
            </a:r>
            <a:endParaRPr lang="en-GB" sz="1100" dirty="0">
              <a:solidFill>
                <a:schemeClr val="tx1">
                  <a:lumMod val="85000"/>
                  <a:lumOff val="15000"/>
                </a:schemeClr>
              </a:solidFill>
              <a:latin typeface="Arial Narrow" panose="020B0606020202030204" pitchFamily="34" charset="0"/>
              <a:cs typeface="Arial" panose="020B0604020202020204" pitchFamily="34" charset="0"/>
            </a:endParaRPr>
          </a:p>
        </p:txBody>
      </p:sp>
      <p:sp>
        <p:nvSpPr>
          <p:cNvPr id="81" name="Rectangle 80">
            <a:extLst>
              <a:ext uri="{FF2B5EF4-FFF2-40B4-BE49-F238E27FC236}">
                <a16:creationId xmlns:a16="http://schemas.microsoft.com/office/drawing/2014/main" id="{DF32DFB5-5DAB-48FC-BC11-776BAE25B5F7}"/>
              </a:ext>
            </a:extLst>
          </p:cNvPr>
          <p:cNvSpPr/>
          <p:nvPr/>
        </p:nvSpPr>
        <p:spPr>
          <a:xfrm>
            <a:off x="2763349" y="9432507"/>
            <a:ext cx="4094651" cy="4437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100"/>
              </a:spcAft>
            </a:pPr>
            <a:r>
              <a:rPr lang="en-GB" sz="1100" dirty="0">
                <a:solidFill>
                  <a:schemeClr val="tx1">
                    <a:lumMod val="85000"/>
                    <a:lumOff val="15000"/>
                  </a:schemeClr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To watch a video showing how this is made or to explore more </a:t>
            </a:r>
          </a:p>
          <a:p>
            <a:pPr>
              <a:spcAft>
                <a:spcPts val="100"/>
              </a:spcAft>
            </a:pPr>
            <a:r>
              <a:rPr lang="en-GB" sz="1100" dirty="0">
                <a:solidFill>
                  <a:schemeClr val="tx1">
                    <a:lumMod val="85000"/>
                    <a:lumOff val="15000"/>
                  </a:schemeClr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Quick Healthy Family Meal ideas go to www.quickhealthyfamilymeals.com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990ABC5D-A215-461B-9BB2-23CDCAA609A6}"/>
              </a:ext>
            </a:extLst>
          </p:cNvPr>
          <p:cNvSpPr txBox="1"/>
          <p:nvPr/>
        </p:nvSpPr>
        <p:spPr>
          <a:xfrm>
            <a:off x="-1089" y="106140"/>
            <a:ext cx="686786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tabLst>
                <a:tab pos="539750" algn="l"/>
              </a:tabLst>
            </a:pPr>
            <a:r>
              <a:rPr lang="en-GB" sz="4000" dirty="0">
                <a:solidFill>
                  <a:srgbClr val="00BF00"/>
                </a:solidFill>
                <a:latin typeface="Arial Black" panose="020B0A04020102020204" pitchFamily="34" charset="0"/>
              </a:rPr>
              <a:t>MINESTRONE SOUP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40DF25CD-428D-408E-A911-6ECA05548EFC}"/>
              </a:ext>
            </a:extLst>
          </p:cNvPr>
          <p:cNvSpPr txBox="1"/>
          <p:nvPr/>
        </p:nvSpPr>
        <p:spPr>
          <a:xfrm>
            <a:off x="96034" y="2924933"/>
            <a:ext cx="134616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ctr">
              <a:defRPr sz="1100" b="1">
                <a:latin typeface="Arial Narrow" panose="020B0606020202030204" pitchFamily="34" charset="0"/>
              </a:defRPr>
            </a:lvl1pPr>
          </a:lstStyle>
          <a:p>
            <a:r>
              <a:rPr lang="en-GB" dirty="0"/>
              <a:t>15 mins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25F7AFA7-1972-4590-BC46-71EF46826741}"/>
              </a:ext>
            </a:extLst>
          </p:cNvPr>
          <p:cNvSpPr txBox="1"/>
          <p:nvPr/>
        </p:nvSpPr>
        <p:spPr>
          <a:xfrm>
            <a:off x="3851251" y="2894086"/>
            <a:ext cx="1033137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ctr">
              <a:defRPr sz="1100" b="1">
                <a:latin typeface="Arial Narrow" panose="020B0606020202030204" pitchFamily="34" charset="0"/>
              </a:defRPr>
            </a:lvl1pPr>
          </a:lstStyle>
          <a:p>
            <a:r>
              <a:rPr lang="en-GB" dirty="0"/>
              <a:t>Feeds 7-8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69734F6D-BDE3-43CA-98BF-6196200C55DA}"/>
              </a:ext>
            </a:extLst>
          </p:cNvPr>
          <p:cNvSpPr txBox="1"/>
          <p:nvPr/>
        </p:nvSpPr>
        <p:spPr>
          <a:xfrm>
            <a:off x="1484385" y="2770578"/>
            <a:ext cx="2225905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100" b="1" dirty="0">
                <a:latin typeface="Arial Narrow" panose="020B0606020202030204" pitchFamily="34" charset="0"/>
              </a:rPr>
              <a:t>Red kidney beans contain Vitamin B1 which helps the body break down and release energy from food.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78340794-7E3D-479C-9653-72CFA7AB6DDA}"/>
              </a:ext>
            </a:extLst>
          </p:cNvPr>
          <p:cNvSpPr txBox="1"/>
          <p:nvPr/>
        </p:nvSpPr>
        <p:spPr>
          <a:xfrm>
            <a:off x="5349820" y="2809448"/>
            <a:ext cx="1303551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ctr">
              <a:defRPr sz="1100" b="1">
                <a:latin typeface="Arial Narrow" panose="020B0606020202030204" pitchFamily="34" charset="0"/>
              </a:defRPr>
            </a:lvl1pPr>
          </a:lstStyle>
          <a:p>
            <a:r>
              <a:rPr lang="en-GB" dirty="0"/>
              <a:t>This soup is a complete meal </a:t>
            </a: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86B160FA-773B-4415-9B51-E5B3541530A7}"/>
              </a:ext>
            </a:extLst>
          </p:cNvPr>
          <p:cNvSpPr/>
          <p:nvPr/>
        </p:nvSpPr>
        <p:spPr>
          <a:xfrm>
            <a:off x="2913254" y="8488743"/>
            <a:ext cx="3739546" cy="677261"/>
          </a:xfrm>
          <a:prstGeom prst="rect">
            <a:avLst/>
          </a:prstGeom>
          <a:noFill/>
          <a:ln>
            <a:solidFill>
              <a:srgbClr val="00B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6243C185-905F-4222-A949-299FC56F8BE7}"/>
              </a:ext>
            </a:extLst>
          </p:cNvPr>
          <p:cNvSpPr/>
          <p:nvPr/>
        </p:nvSpPr>
        <p:spPr>
          <a:xfrm>
            <a:off x="4367820" y="8474148"/>
            <a:ext cx="963277" cy="276999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pPr>
              <a:spcAft>
                <a:spcPts val="600"/>
              </a:spcAft>
            </a:pPr>
            <a:r>
              <a:rPr lang="en-GB" sz="1200" b="1" dirty="0">
                <a:solidFill>
                  <a:srgbClr val="00BF00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TOP TIP !</a:t>
            </a:r>
            <a:endParaRPr lang="en-GB" sz="1100" dirty="0">
              <a:solidFill>
                <a:srgbClr val="00BF00"/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8C2F6B83-A27E-4E7B-8066-3BE86D779D11}"/>
              </a:ext>
            </a:extLst>
          </p:cNvPr>
          <p:cNvSpPr txBox="1"/>
          <p:nvPr/>
        </p:nvSpPr>
        <p:spPr>
          <a:xfrm>
            <a:off x="3041326" y="8649058"/>
            <a:ext cx="348340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ctr">
              <a:defRPr sz="1100" b="1">
                <a:latin typeface="Arial Narrow" panose="020B0606020202030204" pitchFamily="34" charset="0"/>
              </a:defRPr>
            </a:lvl1pPr>
          </a:lstStyle>
          <a:p>
            <a:r>
              <a:rPr lang="en-GB" sz="1400" b="0" dirty="0"/>
              <a:t>Feel free to swap veggies…you could add courgettes, sweetcorn, greens, peas, pepper etc</a:t>
            </a:r>
          </a:p>
        </p:txBody>
      </p:sp>
      <p:pic>
        <p:nvPicPr>
          <p:cNvPr id="7" name="Picture 6" descr="A bowl of soup with a spoon&#10;&#10;Description automatically generated with low confidence">
            <a:extLst>
              <a:ext uri="{FF2B5EF4-FFF2-40B4-BE49-F238E27FC236}">
                <a16:creationId xmlns:a16="http://schemas.microsoft.com/office/drawing/2014/main" id="{E4E67F91-69AB-4E1C-822B-8A182D0D7874}"/>
              </a:ext>
            </a:extLst>
          </p:cNvPr>
          <p:cNvPicPr>
            <a:picLocks noChangeAspect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106" t="45679" r="1122" b="36026"/>
          <a:stretch/>
        </p:blipFill>
        <p:spPr>
          <a:xfrm>
            <a:off x="-34803" y="758330"/>
            <a:ext cx="6856911" cy="16729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868436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6412</TotalTime>
  <Words>301</Words>
  <Application>Microsoft Office PowerPoint</Application>
  <PresentationFormat>A4 Paper (210x297 mm)</PresentationFormat>
  <Paragraphs>40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7" baseType="lpstr">
      <vt:lpstr>Arial</vt:lpstr>
      <vt:lpstr>Arial Black</vt:lpstr>
      <vt:lpstr>Arial Narrow</vt:lpstr>
      <vt:lpstr>Calibri</vt:lpstr>
      <vt:lpstr>Calibri Light</vt:lpstr>
      <vt:lpstr>Office Theme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Jayson, Dean L.</dc:creator>
  <cp:lastModifiedBy>Dean Jayson</cp:lastModifiedBy>
  <cp:revision>49</cp:revision>
  <cp:lastPrinted>2017-09-21T18:32:22Z</cp:lastPrinted>
  <dcterms:created xsi:type="dcterms:W3CDTF">2017-09-15T16:10:26Z</dcterms:created>
  <dcterms:modified xsi:type="dcterms:W3CDTF">2022-01-20T10:25:50Z</dcterms:modified>
</cp:coreProperties>
</file>