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671205EA-22BF-415F-9412-154C782AD92B}"/>
    <pc:docChg chg="modSld">
      <pc:chgData name="Dean Jayson" userId="c424c227a04098b6" providerId="LiveId" clId="{671205EA-22BF-415F-9412-154C782AD92B}" dt="2022-01-20T11:42:33.763" v="54" actId="20577"/>
      <pc:docMkLst>
        <pc:docMk/>
      </pc:docMkLst>
      <pc:sldChg chg="modSp mod">
        <pc:chgData name="Dean Jayson" userId="c424c227a04098b6" providerId="LiveId" clId="{671205EA-22BF-415F-9412-154C782AD92B}" dt="2022-01-20T11:42:33.763" v="54" actId="20577"/>
        <pc:sldMkLst>
          <pc:docMk/>
          <pc:sldMk cId="750039363" sldId="274"/>
        </pc:sldMkLst>
        <pc:spChg chg="mod">
          <ac:chgData name="Dean Jayson" userId="c424c227a04098b6" providerId="LiveId" clId="{671205EA-22BF-415F-9412-154C782AD92B}" dt="2022-01-16T12:27:00.297" v="23" actId="20577"/>
          <ac:spMkLst>
            <pc:docMk/>
            <pc:sldMk cId="750039363" sldId="274"/>
            <ac:spMk id="24" creationId="{719C2DE5-F778-40CB-B90A-7A42F4B6FD21}"/>
          </ac:spMkLst>
        </pc:spChg>
        <pc:spChg chg="mod">
          <ac:chgData name="Dean Jayson" userId="c424c227a04098b6" providerId="LiveId" clId="{671205EA-22BF-415F-9412-154C782AD92B}" dt="2022-01-20T11:42:33.763" v="54" actId="20577"/>
          <ac:spMkLst>
            <pc:docMk/>
            <pc:sldMk cId="750039363" sldId="274"/>
            <ac:spMk id="25" creationId="{45FBC680-DF47-4FB1-8210-D377804C8573}"/>
          </ac:spMkLst>
        </pc:spChg>
        <pc:spChg chg="mod">
          <ac:chgData name="Dean Jayson" userId="c424c227a04098b6" providerId="LiveId" clId="{671205EA-22BF-415F-9412-154C782AD92B}" dt="2021-07-13T13:00:30.539" v="0" actId="207"/>
          <ac:spMkLst>
            <pc:docMk/>
            <pc:sldMk cId="750039363" sldId="274"/>
            <ac:spMk id="26" creationId="{64FE1F2A-42B0-4BDF-AA96-DEE5BAB54469}"/>
          </ac:spMkLst>
        </pc:spChg>
      </pc:sldChg>
    </pc:docChg>
  </pc:docChgLst>
  <pc:docChgLst>
    <pc:chgData name="Dean Jayson" userId="c424c227a04098b6" providerId="LiveId" clId="{E40C9A97-F9D6-4461-AAD9-EE95BFACDE60}"/>
    <pc:docChg chg="custSel modSld">
      <pc:chgData name="Dean Jayson" userId="c424c227a04098b6" providerId="LiveId" clId="{E40C9A97-F9D6-4461-AAD9-EE95BFACDE60}" dt="2021-04-06T13:11:15.548" v="1893" actId="732"/>
      <pc:docMkLst>
        <pc:docMk/>
      </pc:docMkLst>
      <pc:sldChg chg="addSp delSp modSp mod">
        <pc:chgData name="Dean Jayson" userId="c424c227a04098b6" providerId="LiveId" clId="{E40C9A97-F9D6-4461-AAD9-EE95BFACDE60}" dt="2021-04-06T13:11:15.548" v="1893" actId="732"/>
        <pc:sldMkLst>
          <pc:docMk/>
          <pc:sldMk cId="750039363" sldId="274"/>
        </pc:sldMkLst>
        <pc:spChg chg="mod">
          <ac:chgData name="Dean Jayson" userId="c424c227a04098b6" providerId="LiveId" clId="{E40C9A97-F9D6-4461-AAD9-EE95BFACDE60}" dt="2021-04-06T13:06:39.582" v="1885" actId="6549"/>
          <ac:spMkLst>
            <pc:docMk/>
            <pc:sldMk cId="750039363" sldId="274"/>
            <ac:spMk id="24" creationId="{719C2DE5-F778-40CB-B90A-7A42F4B6FD21}"/>
          </ac:spMkLst>
        </pc:spChg>
        <pc:spChg chg="mod">
          <ac:chgData name="Dean Jayson" userId="c424c227a04098b6" providerId="LiveId" clId="{E40C9A97-F9D6-4461-AAD9-EE95BFACDE60}" dt="2021-04-06T13:04:58.801" v="1831" actId="14100"/>
          <ac:spMkLst>
            <pc:docMk/>
            <pc:sldMk cId="750039363" sldId="274"/>
            <ac:spMk id="25" creationId="{45FBC680-DF47-4FB1-8210-D377804C8573}"/>
          </ac:spMkLst>
        </pc:spChg>
        <pc:spChg chg="mod ord">
          <ac:chgData name="Dean Jayson" userId="c424c227a04098b6" providerId="LiveId" clId="{E40C9A97-F9D6-4461-AAD9-EE95BFACDE60}" dt="2021-04-06T13:06:29.489" v="1884" actId="20577"/>
          <ac:spMkLst>
            <pc:docMk/>
            <pc:sldMk cId="750039363" sldId="274"/>
            <ac:spMk id="26" creationId="{64FE1F2A-42B0-4BDF-AA96-DEE5BAB54469}"/>
          </ac:spMkLst>
        </pc:spChg>
        <pc:spChg chg="mod">
          <ac:chgData name="Dean Jayson" userId="c424c227a04098b6" providerId="LiveId" clId="{E40C9A97-F9D6-4461-AAD9-EE95BFACDE60}" dt="2021-04-06T13:05:23.446" v="1836" actId="20577"/>
          <ac:spMkLst>
            <pc:docMk/>
            <pc:sldMk cId="750039363" sldId="274"/>
            <ac:spMk id="27" creationId="{2BC4604E-B069-4BF2-8E14-E6DF5D4421EE}"/>
          </ac:spMkLst>
        </pc:spChg>
        <pc:spChg chg="mod">
          <ac:chgData name="Dean Jayson" userId="c424c227a04098b6" providerId="LiveId" clId="{E40C9A97-F9D6-4461-AAD9-EE95BFACDE60}" dt="2021-04-06T13:04:20.188" v="1806" actId="164"/>
          <ac:spMkLst>
            <pc:docMk/>
            <pc:sldMk cId="750039363" sldId="274"/>
            <ac:spMk id="28" creationId="{6BD94C12-43ED-48C2-A0E3-904CEBC92569}"/>
          </ac:spMkLst>
        </pc:spChg>
        <pc:spChg chg="mod">
          <ac:chgData name="Dean Jayson" userId="c424c227a04098b6" providerId="LiveId" clId="{E40C9A97-F9D6-4461-AAD9-EE95BFACDE60}" dt="2021-04-06T13:06:10.240" v="1880" actId="20577"/>
          <ac:spMkLst>
            <pc:docMk/>
            <pc:sldMk cId="750039363" sldId="274"/>
            <ac:spMk id="29" creationId="{9C122D01-D1BD-481B-9C6A-F9156A8CEFB6}"/>
          </ac:spMkLst>
        </pc:spChg>
        <pc:spChg chg="mod">
          <ac:chgData name="Dean Jayson" userId="c424c227a04098b6" providerId="LiveId" clId="{E40C9A97-F9D6-4461-AAD9-EE95BFACDE60}" dt="2021-04-06T08:13:59.009" v="41" actId="20577"/>
          <ac:spMkLst>
            <pc:docMk/>
            <pc:sldMk cId="750039363" sldId="274"/>
            <ac:spMk id="35" creationId="{990ABC5D-A215-461B-9BB2-23CDCAA609A6}"/>
          </ac:spMkLst>
        </pc:spChg>
        <pc:spChg chg="mod">
          <ac:chgData name="Dean Jayson" userId="c424c227a04098b6" providerId="LiveId" clId="{E40C9A97-F9D6-4461-AAD9-EE95BFACDE60}" dt="2021-04-06T13:04:20.188" v="1806" actId="164"/>
          <ac:spMkLst>
            <pc:docMk/>
            <pc:sldMk cId="750039363" sldId="274"/>
            <ac:spMk id="53" creationId="{928ACB05-4331-4732-B4BE-847DAFB04841}"/>
          </ac:spMkLst>
        </pc:spChg>
        <pc:spChg chg="mod">
          <ac:chgData name="Dean Jayson" userId="c424c227a04098b6" providerId="LiveId" clId="{E40C9A97-F9D6-4461-AAD9-EE95BFACDE60}" dt="2021-04-06T13:04:20.188" v="1806" actId="164"/>
          <ac:spMkLst>
            <pc:docMk/>
            <pc:sldMk cId="750039363" sldId="274"/>
            <ac:spMk id="54" creationId="{DEA56D48-47AF-408F-B91C-9B0E6D42C90F}"/>
          </ac:spMkLst>
        </pc:spChg>
        <pc:spChg chg="mod">
          <ac:chgData name="Dean Jayson" userId="c424c227a04098b6" providerId="LiveId" clId="{E40C9A97-F9D6-4461-AAD9-EE95BFACDE60}" dt="2021-04-06T13:04:20.188" v="1806" actId="164"/>
          <ac:spMkLst>
            <pc:docMk/>
            <pc:sldMk cId="750039363" sldId="274"/>
            <ac:spMk id="55" creationId="{1997CFA9-C813-4151-AFF2-FC43B3FC0A29}"/>
          </ac:spMkLst>
        </pc:spChg>
        <pc:spChg chg="mod">
          <ac:chgData name="Dean Jayson" userId="c424c227a04098b6" providerId="LiveId" clId="{E40C9A97-F9D6-4461-AAD9-EE95BFACDE60}" dt="2021-04-06T13:04:20.188" v="1806" actId="164"/>
          <ac:spMkLst>
            <pc:docMk/>
            <pc:sldMk cId="750039363" sldId="274"/>
            <ac:spMk id="56" creationId="{AE89A431-74AF-40EA-825C-911905BACAE1}"/>
          </ac:spMkLst>
        </pc:spChg>
        <pc:grpChg chg="add mod">
          <ac:chgData name="Dean Jayson" userId="c424c227a04098b6" providerId="LiveId" clId="{E40C9A97-F9D6-4461-AAD9-EE95BFACDE60}" dt="2021-04-06T13:06:18.425" v="1881" actId="1076"/>
          <ac:grpSpMkLst>
            <pc:docMk/>
            <pc:sldMk cId="750039363" sldId="274"/>
            <ac:grpSpMk id="2" creationId="{0641886D-5528-42F2-BA6E-3B62CBC29C11}"/>
          </ac:grpSpMkLst>
        </pc:grpChg>
        <pc:picChg chg="del">
          <ac:chgData name="Dean Jayson" userId="c424c227a04098b6" providerId="LiveId" clId="{E40C9A97-F9D6-4461-AAD9-EE95BFACDE60}" dt="2021-04-06T08:14:03.852" v="42" actId="478"/>
          <ac:picMkLst>
            <pc:docMk/>
            <pc:sldMk cId="750039363" sldId="274"/>
            <ac:picMk id="4" creationId="{AD76B7DA-F976-4E9C-A9CA-6BE9ADCC5893}"/>
          </ac:picMkLst>
        </pc:picChg>
        <pc:picChg chg="add mod modCrop">
          <ac:chgData name="Dean Jayson" userId="c424c227a04098b6" providerId="LiveId" clId="{E40C9A97-F9D6-4461-AAD9-EE95BFACDE60}" dt="2021-04-06T13:11:15.548" v="1893" actId="732"/>
          <ac:picMkLst>
            <pc:docMk/>
            <pc:sldMk cId="750039363" sldId="274"/>
            <ac:picMk id="6" creationId="{59CEB6F0-3788-4D7B-875A-D685B392947C}"/>
          </ac:picMkLst>
        </pc:picChg>
        <pc:picChg chg="mod">
          <ac:chgData name="Dean Jayson" userId="c424c227a04098b6" providerId="LiveId" clId="{E40C9A97-F9D6-4461-AAD9-EE95BFACDE60}" dt="2021-04-06T13:04:20.188" v="1806" actId="164"/>
          <ac:picMkLst>
            <pc:docMk/>
            <pc:sldMk cId="750039363" sldId="274"/>
            <ac:picMk id="67" creationId="{E8884F60-746F-4CC2-93E0-839196369E85}"/>
          </ac:picMkLst>
        </pc:picChg>
        <pc:picChg chg="mod">
          <ac:chgData name="Dean Jayson" userId="c424c227a04098b6" providerId="LiveId" clId="{E40C9A97-F9D6-4461-AAD9-EE95BFACDE60}" dt="2021-04-06T13:04:20.188" v="1806" actId="164"/>
          <ac:picMkLst>
            <pc:docMk/>
            <pc:sldMk cId="750039363" sldId="274"/>
            <ac:picMk id="69" creationId="{FB3118C5-4073-44B0-83F5-4E6F9D0DB9C0}"/>
          </ac:picMkLst>
        </pc:picChg>
        <pc:picChg chg="mod">
          <ac:chgData name="Dean Jayson" userId="c424c227a04098b6" providerId="LiveId" clId="{E40C9A97-F9D6-4461-AAD9-EE95BFACDE60}" dt="2021-04-06T13:04:20.188" v="1806" actId="164"/>
          <ac:picMkLst>
            <pc:docMk/>
            <pc:sldMk cId="750039363" sldId="274"/>
            <ac:picMk id="71" creationId="{CC5A0D5C-7F16-445D-BA7A-B127E6FDF0DF}"/>
          </ac:picMkLst>
        </pc:picChg>
        <pc:picChg chg="mod">
          <ac:chgData name="Dean Jayson" userId="c424c227a04098b6" providerId="LiveId" clId="{E40C9A97-F9D6-4461-AAD9-EE95BFACDE60}" dt="2021-04-06T13:04:20.188" v="1806" actId="164"/>
          <ac:picMkLst>
            <pc:docMk/>
            <pc:sldMk cId="750039363" sldId="274"/>
            <ac:picMk id="73" creationId="{360D6A99-95BC-4BD3-93E6-4B7EB6A9524B}"/>
          </ac:picMkLst>
        </pc:picChg>
      </pc:sldChg>
    </pc:docChg>
  </pc:docChgLst>
  <pc:docChgLst>
    <pc:chgData name="Dean Jayson" userId="c424c227a04098b6" providerId="LiveId" clId="{FD27F793-5417-4E51-B408-BCE75BDCE42E}"/>
    <pc:docChg chg="modSld">
      <pc:chgData name="Dean Jayson" userId="c424c227a04098b6" providerId="LiveId" clId="{FD27F793-5417-4E51-B408-BCE75BDCE42E}" dt="2021-06-14T13:45:46.040" v="55" actId="20577"/>
      <pc:docMkLst>
        <pc:docMk/>
      </pc:docMkLst>
      <pc:sldChg chg="modSp mod">
        <pc:chgData name="Dean Jayson" userId="c424c227a04098b6" providerId="LiveId" clId="{FD27F793-5417-4E51-B408-BCE75BDCE42E}" dt="2021-06-14T13:45:46.040" v="55" actId="20577"/>
        <pc:sldMkLst>
          <pc:docMk/>
          <pc:sldMk cId="750039363" sldId="274"/>
        </pc:sldMkLst>
        <pc:spChg chg="mod">
          <ac:chgData name="Dean Jayson" userId="c424c227a04098b6" providerId="LiveId" clId="{FD27F793-5417-4E51-B408-BCE75BDCE42E}" dt="2021-06-14T13:43:11.677" v="12" actId="20577"/>
          <ac:spMkLst>
            <pc:docMk/>
            <pc:sldMk cId="750039363" sldId="274"/>
            <ac:spMk id="24" creationId="{719C2DE5-F778-40CB-B90A-7A42F4B6FD21}"/>
          </ac:spMkLst>
        </pc:spChg>
        <pc:spChg chg="mod">
          <ac:chgData name="Dean Jayson" userId="c424c227a04098b6" providerId="LiveId" clId="{FD27F793-5417-4E51-B408-BCE75BDCE42E}" dt="2021-06-14T13:45:46.040" v="55" actId="20577"/>
          <ac:spMkLst>
            <pc:docMk/>
            <pc:sldMk cId="750039363" sldId="274"/>
            <ac:spMk id="25" creationId="{45FBC680-DF47-4FB1-8210-D377804C8573}"/>
          </ac:spMkLst>
        </pc:spChg>
        <pc:spChg chg="mod">
          <ac:chgData name="Dean Jayson" userId="c424c227a04098b6" providerId="LiveId" clId="{FD27F793-5417-4E51-B408-BCE75BDCE42E}" dt="2021-06-14T13:42:55.136" v="1" actId="20577"/>
          <ac:spMkLst>
            <pc:docMk/>
            <pc:sldMk cId="750039363" sldId="274"/>
            <ac:spMk id="27" creationId="{2BC4604E-B069-4BF2-8E14-E6DF5D4421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10" y="8521159"/>
            <a:ext cx="1118396" cy="1146929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03307" y="9452064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887021" y="9520280"/>
            <a:ext cx="2299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489522" y="9412161"/>
            <a:ext cx="4358640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0ABC5D-A215-461B-9BB2-23CDCAA609A6}"/>
              </a:ext>
            </a:extLst>
          </p:cNvPr>
          <p:cNvSpPr txBox="1"/>
          <p:nvPr/>
        </p:nvSpPr>
        <p:spPr>
          <a:xfrm>
            <a:off x="0" y="38315"/>
            <a:ext cx="6867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3600" dirty="0">
                <a:solidFill>
                  <a:srgbClr val="00BF00"/>
                </a:solidFill>
                <a:latin typeface="Arial Black" panose="020B0A04020102020204" pitchFamily="34" charset="0"/>
              </a:rPr>
              <a:t>LENTIL SHEPHERD’S PIE </a:t>
            </a:r>
            <a:br>
              <a:rPr lang="en-GB" sz="2800" dirty="0">
                <a:solidFill>
                  <a:srgbClr val="00BF00"/>
                </a:solidFill>
                <a:latin typeface="Arial Black" panose="020B0A04020102020204" pitchFamily="34" charset="0"/>
              </a:rPr>
            </a:br>
            <a:endParaRPr lang="en-GB" sz="2800" dirty="0">
              <a:solidFill>
                <a:srgbClr val="00BF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9C2DE5-F778-40CB-B90A-7A42F4B6FD21}"/>
              </a:ext>
            </a:extLst>
          </p:cNvPr>
          <p:cNvSpPr/>
          <p:nvPr/>
        </p:nvSpPr>
        <p:spPr>
          <a:xfrm>
            <a:off x="34674" y="3428741"/>
            <a:ext cx="2809947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tin lentils (cooked &amp; drained)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100g chestnuts (cooked/optional)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150g mushrooms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x 400g chopped tomatoes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medium onion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carrot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celery stick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dried mixed herbs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tbs soy or Worcester sauce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tbs tomato puree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375g potatoes (round up if necessary)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tbs (vegan) butter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75ml (vegan) milk 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1 tbs oil for frying</a:t>
            </a:r>
          </a:p>
          <a:p>
            <a:pPr marL="324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&amp; 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FBC680-DF47-4FB1-8210-D377804C8573}"/>
              </a:ext>
            </a:extLst>
          </p:cNvPr>
          <p:cNvSpPr/>
          <p:nvPr/>
        </p:nvSpPr>
        <p:spPr>
          <a:xfrm>
            <a:off x="2489522" y="3415326"/>
            <a:ext cx="43831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Peel &amp; dice the potatoes, cut into equal sized chunks 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Bring to the boil in a pan of salted water 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Cover and simmer for 20 mins or until soft 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Dice the onion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a large frying pan, heat the oil, add diced onion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Roughly chop the mushrooms and add to the pan as you go along - stir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Dice the carrots and add – repeat with celery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</a:t>
            </a: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mixed herbs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Sauté the veg for 5 mins…whilst you….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….roughly chop the chestnuts - add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tomato puree, Worcester/soy sauce, tinned tomatoes, lentils &amp; 200ml water - stir &amp; bring to the boil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Simmer uncovered until potatoes are soft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When potatoes are soft, drain and add butter, milk, S&amp;P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Mash till smooth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Taste the lentil tomato mix and season 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Pour into a large ovenproof dish and top with the mash</a:t>
            </a:r>
          </a:p>
          <a:p>
            <a:pPr marL="486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Bake in the oven - 180˚C for 20 mins or until hot through      </a:t>
            </a:r>
          </a:p>
          <a:p>
            <a:pPr marL="450850" indent="-45085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41886D-5528-42F2-BA6E-3B62CBC29C11}"/>
              </a:ext>
            </a:extLst>
          </p:cNvPr>
          <p:cNvGrpSpPr/>
          <p:nvPr/>
        </p:nvGrpSpPr>
        <p:grpSpPr>
          <a:xfrm>
            <a:off x="690416" y="2400820"/>
            <a:ext cx="5954671" cy="935833"/>
            <a:chOff x="640811" y="2721931"/>
            <a:chExt cx="5954671" cy="935833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60D6A99-95BC-4BD3-93E6-4B7EB6A95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458" y="2935791"/>
              <a:ext cx="683668" cy="638524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C5A0D5C-7F16-445D-BA7A-B127E6FDF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500"/>
                      </a14:imgEffect>
                      <a14:imgEffect>
                        <a14:saturation sat="3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306" y="2962715"/>
              <a:ext cx="584676" cy="58467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B3118C5-4073-44B0-83F5-4E6F9D0DB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715"/>
                      </a14:imgEffect>
                      <a14:imgEffect>
                        <a14:saturation sat="2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44" y="2983496"/>
              <a:ext cx="543114" cy="543114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8884F60-746F-4CC2-93E0-83919636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553" y="2945921"/>
              <a:ext cx="618264" cy="618264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8ACB05-4331-4732-B4BE-847DAFB04841}"/>
                </a:ext>
              </a:extLst>
            </p:cNvPr>
            <p:cNvSpPr txBox="1"/>
            <p:nvPr/>
          </p:nvSpPr>
          <p:spPr>
            <a:xfrm>
              <a:off x="640811" y="2721932"/>
              <a:ext cx="11681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QUICK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EA56D48-47AF-408F-B91C-9B0E6D42C90F}"/>
                </a:ext>
              </a:extLst>
            </p:cNvPr>
            <p:cNvSpPr txBox="1"/>
            <p:nvPr/>
          </p:nvSpPr>
          <p:spPr>
            <a:xfrm>
              <a:off x="2371263" y="2721931"/>
              <a:ext cx="11681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defRPr>
              </a:lvl1pPr>
            </a:lstStyle>
            <a:p>
              <a:r>
                <a:rPr lang="en-GB" dirty="0"/>
                <a:t>HEALTHY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97CFA9-C813-4151-AFF2-FC43B3FC0A29}"/>
                </a:ext>
              </a:extLst>
            </p:cNvPr>
            <p:cNvSpPr txBox="1"/>
            <p:nvPr/>
          </p:nvSpPr>
          <p:spPr>
            <a:xfrm>
              <a:off x="4059523" y="2721932"/>
              <a:ext cx="11681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FAMILY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E89A431-74AF-40EA-825C-911905BACAE1}"/>
                </a:ext>
              </a:extLst>
            </p:cNvPr>
            <p:cNvSpPr txBox="1"/>
            <p:nvPr/>
          </p:nvSpPr>
          <p:spPr>
            <a:xfrm>
              <a:off x="5486280" y="2721932"/>
              <a:ext cx="7250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MEALS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C4604E-B069-4BF2-8E14-E6DF5D4421EE}"/>
                </a:ext>
              </a:extLst>
            </p:cNvPr>
            <p:cNvSpPr txBox="1"/>
            <p:nvPr/>
          </p:nvSpPr>
          <p:spPr>
            <a:xfrm>
              <a:off x="3906116" y="3142238"/>
              <a:ext cx="10331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latin typeface="Arial Narrow" panose="020B0606020202030204" pitchFamily="34" charset="0"/>
                </a:defRPr>
              </a:lvl1pPr>
            </a:lstStyle>
            <a:p>
              <a:r>
                <a:rPr lang="en-GB" dirty="0"/>
                <a:t>Feeds 5-6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D94C12-43ED-48C2-A0E3-904CEBC92569}"/>
                </a:ext>
              </a:extLst>
            </p:cNvPr>
            <p:cNvSpPr txBox="1"/>
            <p:nvPr/>
          </p:nvSpPr>
          <p:spPr>
            <a:xfrm>
              <a:off x="1883387" y="2888323"/>
              <a:ext cx="19061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latin typeface="Arial Narrow" panose="020B0606020202030204" pitchFamily="34" charset="0"/>
                </a:rPr>
                <a:t>Mushrooms contain high amounts of copper, which is needed to produce blood cells and maintain heart health.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122D01-D1BD-481B-9C6A-F9156A8CEFB6}"/>
                </a:ext>
              </a:extLst>
            </p:cNvPr>
            <p:cNvSpPr txBox="1"/>
            <p:nvPr/>
          </p:nvSpPr>
          <p:spPr>
            <a:xfrm>
              <a:off x="5051984" y="2972961"/>
              <a:ext cx="154349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latin typeface="Arial Narrow" panose="020B0606020202030204" pitchFamily="34" charset="0"/>
                </a:defRPr>
              </a:lvl1pPr>
            </a:lstStyle>
            <a:p>
              <a:r>
                <a:rPr lang="en-GB" dirty="0"/>
                <a:t>This is a complete</a:t>
              </a:r>
            </a:p>
            <a:p>
              <a:r>
                <a:rPr lang="en-GB" dirty="0"/>
                <a:t> meal and can </a:t>
              </a:r>
            </a:p>
            <a:p>
              <a:r>
                <a:rPr lang="en-GB" dirty="0"/>
                <a:t>be eaten alone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4FE1F2A-42B0-4BDF-AA96-DEE5BAB54469}"/>
              </a:ext>
            </a:extLst>
          </p:cNvPr>
          <p:cNvSpPr txBox="1"/>
          <p:nvPr/>
        </p:nvSpPr>
        <p:spPr>
          <a:xfrm>
            <a:off x="356440" y="2685320"/>
            <a:ext cx="1332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45 mins prep time + 20 mins cooking time</a:t>
            </a:r>
          </a:p>
        </p:txBody>
      </p:sp>
      <p:pic>
        <p:nvPicPr>
          <p:cNvPr id="6" name="Picture 5" descr="A picture containing container, food, plastic, blue&#10;&#10;Description automatically generated">
            <a:extLst>
              <a:ext uri="{FF2B5EF4-FFF2-40B4-BE49-F238E27FC236}">
                <a16:creationId xmlns:a16="http://schemas.microsoft.com/office/drawing/2014/main" id="{59CEB6F0-3788-4D7B-875A-D685B392947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r="75642"/>
          <a:stretch/>
        </p:blipFill>
        <p:spPr>
          <a:xfrm rot="5400000">
            <a:off x="2618235" y="-1959862"/>
            <a:ext cx="1621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3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6445</TotalTime>
  <Words>322</Words>
  <Application>Microsoft Office PowerPoint</Application>
  <PresentationFormat>A4 Paper (210x297 mm)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51</cp:revision>
  <cp:lastPrinted>2021-04-06T10:32:28Z</cp:lastPrinted>
  <dcterms:created xsi:type="dcterms:W3CDTF">2017-09-15T16:10:26Z</dcterms:created>
  <dcterms:modified xsi:type="dcterms:W3CDTF">2022-01-20T11:42:37Z</dcterms:modified>
</cp:coreProperties>
</file>