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</p:sldIdLst>
  <p:sldSz cx="6858000" cy="9906000" type="A4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F00"/>
    <a:srgbClr val="4E59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91" autoAdjust="0"/>
    <p:restoredTop sz="94660"/>
  </p:normalViewPr>
  <p:slideViewPr>
    <p:cSldViewPr snapToGrid="0">
      <p:cViewPr varScale="1">
        <p:scale>
          <a:sx n="77" d="100"/>
          <a:sy n="77" d="100"/>
        </p:scale>
        <p:origin x="30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an Jayson" userId="c424c227a04098b6" providerId="LiveId" clId="{A4FA0A3D-0EF7-43DF-B7E8-2F84EDDACE73}"/>
    <pc:docChg chg="modSld">
      <pc:chgData name="Dean Jayson" userId="c424c227a04098b6" providerId="LiveId" clId="{A4FA0A3D-0EF7-43DF-B7E8-2F84EDDACE73}" dt="2020-05-01T07:24:48.349" v="29" actId="1076"/>
      <pc:docMkLst>
        <pc:docMk/>
      </pc:docMkLst>
      <pc:sldChg chg="modSp">
        <pc:chgData name="Dean Jayson" userId="c424c227a04098b6" providerId="LiveId" clId="{A4FA0A3D-0EF7-43DF-B7E8-2F84EDDACE73}" dt="2020-05-01T07:24:48.349" v="29" actId="1076"/>
        <pc:sldMkLst>
          <pc:docMk/>
          <pc:sldMk cId="2558684361" sldId="269"/>
        </pc:sldMkLst>
        <pc:spChg chg="mod">
          <ac:chgData name="Dean Jayson" userId="c424c227a04098b6" providerId="LiveId" clId="{A4FA0A3D-0EF7-43DF-B7E8-2F84EDDACE73}" dt="2020-05-01T07:24:39.126" v="28" actId="1076"/>
          <ac:spMkLst>
            <pc:docMk/>
            <pc:sldMk cId="2558684361" sldId="269"/>
            <ac:spMk id="17" creationId="{57D7BDF4-B8AD-4B23-81A1-A4BA524F7B73}"/>
          </ac:spMkLst>
        </pc:spChg>
        <pc:spChg chg="mod">
          <ac:chgData name="Dean Jayson" userId="c424c227a04098b6" providerId="LiveId" clId="{A4FA0A3D-0EF7-43DF-B7E8-2F84EDDACE73}" dt="2020-05-01T07:24:48.349" v="29" actId="1076"/>
          <ac:spMkLst>
            <pc:docMk/>
            <pc:sldMk cId="2558684361" sldId="269"/>
            <ac:spMk id="18" creationId="{34AA52A8-6A49-4CD3-BECE-8395B17B0578}"/>
          </ac:spMkLst>
        </pc:spChg>
      </pc:sldChg>
    </pc:docChg>
  </pc:docChgLst>
  <pc:docChgLst>
    <pc:chgData name="Dean Jayson" userId="c424c227a04098b6" providerId="LiveId" clId="{A4A6E49C-577B-408F-B979-232C4427E24F}"/>
    <pc:docChg chg="modSld">
      <pc:chgData name="Dean Jayson" userId="c424c227a04098b6" providerId="LiveId" clId="{A4A6E49C-577B-408F-B979-232C4427E24F}" dt="2022-01-27T15:24:41.583" v="73" actId="20577"/>
      <pc:docMkLst>
        <pc:docMk/>
      </pc:docMkLst>
      <pc:sldChg chg="modSp mod">
        <pc:chgData name="Dean Jayson" userId="c424c227a04098b6" providerId="LiveId" clId="{A4A6E49C-577B-408F-B979-232C4427E24F}" dt="2022-01-27T15:24:41.583" v="73" actId="20577"/>
        <pc:sldMkLst>
          <pc:docMk/>
          <pc:sldMk cId="2558684361" sldId="269"/>
        </pc:sldMkLst>
        <pc:spChg chg="mod">
          <ac:chgData name="Dean Jayson" userId="c424c227a04098b6" providerId="LiveId" clId="{A4A6E49C-577B-408F-B979-232C4427E24F}" dt="2022-01-27T15:24:41.583" v="73" actId="20577"/>
          <ac:spMkLst>
            <pc:docMk/>
            <pc:sldMk cId="2558684361" sldId="269"/>
            <ac:spMk id="17" creationId="{57D7BDF4-B8AD-4B23-81A1-A4BA524F7B73}"/>
          </ac:spMkLst>
        </pc:spChg>
        <pc:spChg chg="mod">
          <ac:chgData name="Dean Jayson" userId="c424c227a04098b6" providerId="LiveId" clId="{A4A6E49C-577B-408F-B979-232C4427E24F}" dt="2022-01-27T15:24:28.056" v="69" actId="1076"/>
          <ac:spMkLst>
            <pc:docMk/>
            <pc:sldMk cId="2558684361" sldId="269"/>
            <ac:spMk id="18" creationId="{34AA52A8-6A49-4CD3-BECE-8395B17B057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4FD75-DA73-4F3C-A1D3-55901AE850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21758-F6ED-44A4-87BD-BE49F0DFAC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9869F-3533-40D8-95F8-58E4E67EC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15CF6-3709-4EB8-A932-DA56D1A90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D087A-5C94-41C1-9A31-1847AF5C0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157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6C168-6E9C-4A5F-8CE5-572A43815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EB3073-F379-4E7F-9960-453A3F0326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F88A5-EA07-4423-B1FC-FB54DB3D3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8269-B456-4EC4-909C-6BD603C86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75551-6823-477C-A939-E8181DC3E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019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FA19A0-ED87-4C36-B203-E78A0E7029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06BF5A-2BD2-4C77-85F8-D4D5827C2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48BC3-30E4-49A4-9760-387D34527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6C3AA-28C3-4AEB-9190-F7791788E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08024-7FAD-4208-B0E4-F106B9B4D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990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67AB0-C0F4-41C7-AE81-5DA6DF9F4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8BA5D-BADF-4A5B-B94A-447AED9BB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71945-8472-4214-9A30-C83584B40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D02C2-D02A-48FF-A9D7-0DD83181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16C59-09A6-48B9-B07F-5FAF9C466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851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6DB52-A8DF-4B9C-81E8-5377B3F4F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BA14C-9D12-46FC-A2FE-9C70CA4C8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5E635-35DF-4BD7-AB75-51DA52158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CA732-A406-4AC9-9DC3-C6D4410AB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BABA8-CE6C-4B42-9812-F2D762E01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364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F3E71-5552-42EA-BAD0-30982F061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4D3B8-233B-405A-A228-F0D2366FA8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0B01CF-7797-4940-8C81-82EE00B240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9495AF-8E9F-4FDE-BF58-1266DC2B0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86D601-77EC-46AE-9AC2-E8A008847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CEF6D7-B372-424C-8A03-B62939591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515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D3471-EF44-412B-95AA-59CAAAA0A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F2AE6C-4611-4853-8C9E-9D3EA7F19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F5FB67-C54A-44D6-9454-5472CC837A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26DABB-BEA7-42D1-B2FA-E00F9D581A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5562D5-6BF7-4FB0-8370-1180D3207B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C4615-DE98-4AFA-98C1-DC0E51FB2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9E5364-CC51-4FBB-97BE-1CF056DA0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2C474F-5661-4657-9560-931496D51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216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FB9F7-A2B0-4B58-BFCB-467EEC98D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04A0FB-CA97-47D0-9135-CD2CC3357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A6EC52-C1CB-43D4-857E-97EA5526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0DC74C-64B1-44D1-9BCF-8381F7DD0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916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BED921-6FC3-4179-BF4C-B7F73C9D0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64BFF9-E7A3-4AA4-BE81-B6AD60452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60F67D-3415-4D4E-A6DE-61031610B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098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92EBE-1A1E-4662-91F5-CBAE083B5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FC417-B79D-49E9-BCB2-987476785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28F9CE-2463-4304-A6C4-C7F6F869C9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8D3C51-2F24-40E0-BCC7-D9B683DB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EAD87-78B1-4341-997B-BB4DD9FA0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90E8D0-D88B-4261-BFCA-76BB63228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31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002DD-ABDF-46A9-9ED6-B2CB45ABD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6A6E6B-28D0-4D88-9B66-3F995841E9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9B6AF8-6003-40B5-893B-EED209C4A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CA6C22-951A-497C-910D-A525F02CC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3E5142-AA4D-4D79-9FC1-356B97DBB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B95146-636B-4C05-849E-DBD9F30E6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83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102517-A966-4EA6-BB74-4EC74F0C6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6000F0-A0B6-42DB-8B47-09D112EBC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A532A-5864-4D7A-A224-E487130CD5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E952-4747-481A-9733-9A6554B2E625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7DEDC-A214-477F-ACCE-75D5E2157D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C4BB0-5D20-4CFF-A072-81176D145F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067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JP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12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6.png"/><Relationship Id="rId5" Type="http://schemas.microsoft.com/office/2007/relationships/hdphoto" Target="../media/hdphoto2.wdp"/><Relationship Id="rId10" Type="http://schemas.microsoft.com/office/2007/relationships/hdphoto" Target="../media/hdphoto4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Picture 72">
            <a:extLst>
              <a:ext uri="{FF2B5EF4-FFF2-40B4-BE49-F238E27FC236}">
                <a16:creationId xmlns:a16="http://schemas.microsoft.com/office/drawing/2014/main" id="{360D6A99-95BC-4BD3-93E6-4B7EB6A952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762" y="2874315"/>
            <a:ext cx="683668" cy="638524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CC5A0D5C-7F16-445D-BA7A-B127E6FDF0D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500"/>
                    </a14:imgEffect>
                    <a14:imgEffect>
                      <a14:saturation sat="39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6578" y="2901239"/>
            <a:ext cx="584676" cy="584676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57D7BDF4-B8AD-4B23-81A1-A4BA524F7B73}"/>
              </a:ext>
            </a:extLst>
          </p:cNvPr>
          <p:cNvSpPr/>
          <p:nvPr/>
        </p:nvSpPr>
        <p:spPr>
          <a:xfrm>
            <a:off x="168829" y="3764387"/>
            <a:ext cx="294897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INGREDIENTS</a:t>
            </a: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    </a:t>
            </a:r>
            <a:endParaRPr lang="en-GB" sz="1400" b="1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 tsp salt</a:t>
            </a:r>
          </a:p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 tsp smoked paprika </a:t>
            </a:r>
          </a:p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 tsp garlic granules</a:t>
            </a:r>
          </a:p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 tsp dried oregano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½ tsp chilli powder (or ¼  if you don’t </a:t>
            </a:r>
            <a:b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like it too spicy)</a:t>
            </a:r>
          </a:p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8 chicken thighs (skinless &amp; boneless)</a:t>
            </a:r>
          </a:p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 peppers - </a:t>
            </a: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 red, 1 green, 1 yellow</a:t>
            </a:r>
          </a:p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 onions</a:t>
            </a:r>
          </a:p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5-10 wholemeal tortillas or Romaine lettuce</a:t>
            </a:r>
          </a:p>
          <a:p>
            <a:pPr>
              <a:spcAft>
                <a:spcPts val="600"/>
              </a:spcAft>
            </a:pPr>
            <a:endParaRPr lang="en-GB" sz="1400" u="sng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1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Guacamole</a:t>
            </a:r>
          </a:p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 avocados</a:t>
            </a:r>
          </a:p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12 cherry tomatoes</a:t>
            </a:r>
          </a:p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 small red onion</a:t>
            </a:r>
          </a:p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 limes</a:t>
            </a:r>
          </a:p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Salt</a:t>
            </a:r>
          </a:p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4AA52A8-6A49-4CD3-BECE-8395B17B0578}"/>
              </a:ext>
            </a:extLst>
          </p:cNvPr>
          <p:cNvSpPr/>
          <p:nvPr/>
        </p:nvSpPr>
        <p:spPr>
          <a:xfrm>
            <a:off x="3044530" y="3726698"/>
            <a:ext cx="3644641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METHOD </a:t>
            </a:r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   </a:t>
            </a:r>
          </a:p>
          <a:p>
            <a:pPr marL="34290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Slice your peppers and onions</a:t>
            </a:r>
          </a:p>
          <a:p>
            <a:pPr marL="34290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 a large frying pan, heat your oil and add the vegetables – cook over a medium heat so they caramelise</a:t>
            </a:r>
          </a:p>
          <a:p>
            <a:pPr marL="34290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Mix all of the spices together</a:t>
            </a:r>
          </a:p>
          <a:p>
            <a:pPr marL="34290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Slice the thighs and mix with the spices</a:t>
            </a:r>
          </a:p>
          <a:p>
            <a:pPr marL="34290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 another large frying pan, heat 1 tbs oil then fry the chicken</a:t>
            </a:r>
          </a:p>
          <a:p>
            <a:pPr marL="34290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Whilst that is all cooking, mash your avocado, dice your onion and tomatoes, add lime juice and mix together – taste – add salt if needed</a:t>
            </a:r>
          </a:p>
          <a:p>
            <a:pPr marL="34290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When the chicken is cooked and the peppers and onions are nicely browned…</a:t>
            </a:r>
          </a:p>
          <a:p>
            <a:pPr marL="34290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Lay chicken, guacamole and pepper/onion mix in a line down the centre of a fajita or lettuce leaf</a:t>
            </a:r>
          </a:p>
          <a:p>
            <a:pPr marL="34290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Enjoy </a:t>
            </a:r>
          </a:p>
          <a:p>
            <a:pPr marL="450850" indent="-450850">
              <a:spcAft>
                <a:spcPts val="600"/>
              </a:spcAft>
              <a:buFont typeface="+mj-lt"/>
              <a:buAutoNum type="arabicParenR"/>
            </a:pPr>
            <a:endParaRPr lang="en-GB" sz="14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92F34A-84F0-4E96-B95F-2089361E341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94424" y="7921774"/>
            <a:ext cx="1407226" cy="1443128"/>
          </a:xfrm>
          <a:prstGeom prst="rect">
            <a:avLst/>
          </a:prstGeom>
          <a:ln>
            <a:noFill/>
          </a:ln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FB3118C5-4073-44B0-83F5-4E6F9D0DB9C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1715"/>
                    </a14:imgEffect>
                    <a14:imgEffect>
                      <a14:saturation sat="29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644" y="2922020"/>
            <a:ext cx="543114" cy="543114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E8884F60-746F-4CC2-93E0-839196369E8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689" y="2884445"/>
            <a:ext cx="618264" cy="618264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928ACB05-4331-4732-B4BE-847DAFB04841}"/>
              </a:ext>
            </a:extLst>
          </p:cNvPr>
          <p:cNvSpPr txBox="1"/>
          <p:nvPr/>
        </p:nvSpPr>
        <p:spPr>
          <a:xfrm>
            <a:off x="374411" y="2660456"/>
            <a:ext cx="11681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QUICK</a:t>
            </a:r>
            <a:endParaRPr lang="en-GB" sz="900" dirty="0">
              <a:solidFill>
                <a:schemeClr val="tx1">
                  <a:lumMod val="75000"/>
                  <a:lumOff val="2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EA56D48-47AF-408F-B91C-9B0E6D42C90F}"/>
              </a:ext>
            </a:extLst>
          </p:cNvPr>
          <p:cNvSpPr txBox="1"/>
          <p:nvPr/>
        </p:nvSpPr>
        <p:spPr>
          <a:xfrm>
            <a:off x="2153535" y="2660455"/>
            <a:ext cx="11681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HEALTHY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997CFA9-C813-4151-AFF2-FC43B3FC0A29}"/>
              </a:ext>
            </a:extLst>
          </p:cNvPr>
          <p:cNvSpPr txBox="1"/>
          <p:nvPr/>
        </p:nvSpPr>
        <p:spPr>
          <a:xfrm>
            <a:off x="3932659" y="2660456"/>
            <a:ext cx="11681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FAMILY</a:t>
            </a:r>
            <a:endParaRPr lang="en-GB" sz="900" dirty="0">
              <a:solidFill>
                <a:schemeClr val="tx1">
                  <a:lumMod val="75000"/>
                  <a:lumOff val="2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E89A431-74AF-40EA-825C-911905BACAE1}"/>
              </a:ext>
            </a:extLst>
          </p:cNvPr>
          <p:cNvSpPr txBox="1"/>
          <p:nvPr/>
        </p:nvSpPr>
        <p:spPr>
          <a:xfrm>
            <a:off x="5560584" y="2660456"/>
            <a:ext cx="7250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MEALS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84057" y="9459646"/>
            <a:ext cx="783714" cy="359730"/>
            <a:chOff x="184057" y="9382597"/>
            <a:chExt cx="783714" cy="359730"/>
          </a:xfrm>
        </p:grpSpPr>
        <p:pic>
          <p:nvPicPr>
            <p:cNvPr id="1026" name="Picture 2" descr="https://en.facebookbrand.com/wp-content/uploads/2016/05/FB-fLogo-Blue-broadcast-2.png">
              <a:extLst>
                <a:ext uri="{FF2B5EF4-FFF2-40B4-BE49-F238E27FC236}">
                  <a16:creationId xmlns:a16="http://schemas.microsoft.com/office/drawing/2014/main" id="{8BD0FEEE-AECC-41BB-A040-E571025E3E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057" y="9382597"/>
              <a:ext cx="339225" cy="339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Instagram icon Free Vector">
              <a:extLst>
                <a:ext uri="{FF2B5EF4-FFF2-40B4-BE49-F238E27FC236}">
                  <a16:creationId xmlns:a16="http://schemas.microsoft.com/office/drawing/2014/main" id="{BB7557F8-93AB-4E10-89BE-B596F393B67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07" t="16317" r="16786" b="16632"/>
            <a:stretch/>
          </p:blipFill>
          <p:spPr bwMode="auto">
            <a:xfrm>
              <a:off x="610860" y="9386773"/>
              <a:ext cx="356911" cy="355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0" name="Rectangle 79">
            <a:extLst>
              <a:ext uri="{FF2B5EF4-FFF2-40B4-BE49-F238E27FC236}">
                <a16:creationId xmlns:a16="http://schemas.microsoft.com/office/drawing/2014/main" id="{559D3A64-F093-4158-9534-156AD4EB71A3}"/>
              </a:ext>
            </a:extLst>
          </p:cNvPr>
          <p:cNvSpPr/>
          <p:nvPr/>
        </p:nvSpPr>
        <p:spPr>
          <a:xfrm>
            <a:off x="931771" y="9589910"/>
            <a:ext cx="22994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"/>
              </a:spcAft>
            </a:pPr>
            <a:r>
              <a:rPr lang="en-GB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@</a:t>
            </a:r>
            <a:r>
              <a:rPr lang="en-GB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quickhealthyfamilymeals</a:t>
            </a:r>
            <a:endParaRPr lang="en-GB" sz="11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DF32DFB5-5DAB-48FC-BC11-776BAE25B5F7}"/>
              </a:ext>
            </a:extLst>
          </p:cNvPr>
          <p:cNvSpPr/>
          <p:nvPr/>
        </p:nvSpPr>
        <p:spPr>
          <a:xfrm>
            <a:off x="2763349" y="9432507"/>
            <a:ext cx="4094651" cy="443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"/>
              </a:spcAft>
            </a:pPr>
            <a:r>
              <a:rPr lang="en-GB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To watch a video showing how this is made or to explore more </a:t>
            </a:r>
          </a:p>
          <a:p>
            <a:pPr>
              <a:spcAft>
                <a:spcPts val="100"/>
              </a:spcAft>
            </a:pPr>
            <a:r>
              <a:rPr lang="en-GB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Quick Healthy Family Meal ideas go to www.quickhealthyfamilymeals.com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0ABC5D-A215-461B-9BB2-23CDCAA609A6}"/>
              </a:ext>
            </a:extLst>
          </p:cNvPr>
          <p:cNvSpPr txBox="1"/>
          <p:nvPr/>
        </p:nvSpPr>
        <p:spPr>
          <a:xfrm>
            <a:off x="0" y="100074"/>
            <a:ext cx="6867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539750" algn="l"/>
              </a:tabLst>
            </a:pPr>
            <a:r>
              <a:rPr lang="en-GB" sz="3600" dirty="0">
                <a:solidFill>
                  <a:srgbClr val="00BF00"/>
                </a:solidFill>
                <a:latin typeface="Arial Black" panose="020B0A04020102020204" pitchFamily="34" charset="0"/>
              </a:rPr>
              <a:t>CHICKEN FAJITAS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0DF25CD-428D-408E-A911-6ECA05548EFC}"/>
              </a:ext>
            </a:extLst>
          </p:cNvPr>
          <p:cNvSpPr txBox="1"/>
          <p:nvPr/>
        </p:nvSpPr>
        <p:spPr>
          <a:xfrm>
            <a:off x="80380" y="3062119"/>
            <a:ext cx="13461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100" b="1">
                <a:latin typeface="Arial Narrow" panose="020B0606020202030204" pitchFamily="34" charset="0"/>
              </a:defRPr>
            </a:lvl1pPr>
          </a:lstStyle>
          <a:p>
            <a:r>
              <a:rPr lang="en-GB" dirty="0"/>
              <a:t>15 - 20 mins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5F7AFA7-1972-4590-BC46-71EF46826741}"/>
              </a:ext>
            </a:extLst>
          </p:cNvPr>
          <p:cNvSpPr txBox="1"/>
          <p:nvPr/>
        </p:nvSpPr>
        <p:spPr>
          <a:xfrm>
            <a:off x="3779252" y="2918329"/>
            <a:ext cx="10331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100" b="1">
                <a:latin typeface="Arial Narrow" panose="020B0606020202030204" pitchFamily="34" charset="0"/>
              </a:defRPr>
            </a:lvl1pPr>
          </a:lstStyle>
          <a:p>
            <a:r>
              <a:rPr lang="en-GB" dirty="0"/>
              <a:t>Feeds 5 </a:t>
            </a:r>
          </a:p>
          <a:p>
            <a:r>
              <a:rPr lang="en-GB" dirty="0"/>
              <a:t>(2 thighs each)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9734F6D-BDE3-43CA-98BF-6196200C55DA}"/>
              </a:ext>
            </a:extLst>
          </p:cNvPr>
          <p:cNvSpPr txBox="1"/>
          <p:nvPr/>
        </p:nvSpPr>
        <p:spPr>
          <a:xfrm>
            <a:off x="1658562" y="2918329"/>
            <a:ext cx="17671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latin typeface="Arial Narrow" panose="020B0606020202030204" pitchFamily="34" charset="0"/>
              </a:rPr>
              <a:t>Chicken is a good source of Niacin and Selenium and a very good source of Protein.</a:t>
            </a:r>
            <a:br>
              <a:rPr lang="en-GB" sz="1100" b="1" dirty="0">
                <a:latin typeface="Arial Narrow" panose="020B0606020202030204" pitchFamily="34" charset="0"/>
              </a:rPr>
            </a:br>
            <a:endParaRPr lang="en-GB" sz="1100" b="1" dirty="0">
              <a:latin typeface="Arial Narrow" panose="020B060602020203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8340794-7E3D-479C-9653-72CFA7AB6DDA}"/>
              </a:ext>
            </a:extLst>
          </p:cNvPr>
          <p:cNvSpPr txBox="1"/>
          <p:nvPr/>
        </p:nvSpPr>
        <p:spPr>
          <a:xfrm>
            <a:off x="5126288" y="2833690"/>
            <a:ext cx="154349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100" b="1">
                <a:latin typeface="Arial Narrow" panose="020B0606020202030204" pitchFamily="34" charset="0"/>
              </a:defRPr>
            </a:lvl1pPr>
          </a:lstStyle>
          <a:p>
            <a:r>
              <a:rPr lang="en-GB" dirty="0"/>
              <a:t>You have everything you need for a complete meal here</a:t>
            </a:r>
          </a:p>
        </p:txBody>
      </p:sp>
      <p:pic>
        <p:nvPicPr>
          <p:cNvPr id="4" name="Picture 3" descr="A pot with food in it&#10;&#10;Description automatically generated">
            <a:extLst>
              <a:ext uri="{FF2B5EF4-FFF2-40B4-BE49-F238E27FC236}">
                <a16:creationId xmlns:a16="http://schemas.microsoft.com/office/drawing/2014/main" id="{A8DF3738-B13B-4711-9A17-2F3DF04574C1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431" b="11680"/>
          <a:stretch/>
        </p:blipFill>
        <p:spPr>
          <a:xfrm>
            <a:off x="-4159" y="739089"/>
            <a:ext cx="6858000" cy="181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684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28028</TotalTime>
  <Words>265</Words>
  <Application>Microsoft Office PowerPoint</Application>
  <PresentationFormat>A4 Paper (210x297 mm)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Arial Narrow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Jayson, Dean L.</dc:creator>
  <cp:lastModifiedBy>Dean Jayson</cp:lastModifiedBy>
  <cp:revision>52</cp:revision>
  <cp:lastPrinted>2017-09-21T18:32:22Z</cp:lastPrinted>
  <dcterms:created xsi:type="dcterms:W3CDTF">2017-09-15T16:10:26Z</dcterms:created>
  <dcterms:modified xsi:type="dcterms:W3CDTF">2022-01-27T15:24:48Z</dcterms:modified>
</cp:coreProperties>
</file>