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7DD9B79B-A7E5-4541-BAD6-236A1FDAB7F9}"/>
    <pc:docChg chg="modSld">
      <pc:chgData name="Dean Jayson" userId="c424c227a04098b6" providerId="LiveId" clId="{7DD9B79B-A7E5-4541-BAD6-236A1FDAB7F9}" dt="2020-09-16T15:01:48.006" v="1" actId="20577"/>
      <pc:docMkLst>
        <pc:docMk/>
      </pc:docMkLst>
      <pc:sldChg chg="modSp mod">
        <pc:chgData name="Dean Jayson" userId="c424c227a04098b6" providerId="LiveId" clId="{7DD9B79B-A7E5-4541-BAD6-236A1FDAB7F9}" dt="2020-09-16T15:01:48.006" v="1" actId="20577"/>
        <pc:sldMkLst>
          <pc:docMk/>
          <pc:sldMk cId="2558684361" sldId="269"/>
        </pc:sldMkLst>
        <pc:spChg chg="mod">
          <ac:chgData name="Dean Jayson" userId="c424c227a04098b6" providerId="LiveId" clId="{7DD9B79B-A7E5-4541-BAD6-236A1FDAB7F9}" dt="2020-09-16T15:01:48.006" v="1" actId="20577"/>
          <ac:spMkLst>
            <pc:docMk/>
            <pc:sldMk cId="2558684361" sldId="269"/>
            <ac:spMk id="17" creationId="{57D7BDF4-B8AD-4B23-81A1-A4BA524F7B73}"/>
          </ac:spMkLst>
        </pc:spChg>
      </pc:sldChg>
    </pc:docChg>
  </pc:docChgLst>
  <pc:docChgLst>
    <pc:chgData name="Dean Jayson" userId="c424c227a04098b6" providerId="LiveId" clId="{27A3FA30-4F0A-467F-95A4-2FD83266AECB}"/>
    <pc:docChg chg="custSel modSld">
      <pc:chgData name="Dean Jayson" userId="c424c227a04098b6" providerId="LiveId" clId="{27A3FA30-4F0A-467F-95A4-2FD83266AECB}" dt="2022-01-27T15:29:39.574" v="151" actId="20577"/>
      <pc:docMkLst>
        <pc:docMk/>
      </pc:docMkLst>
      <pc:sldChg chg="modSp mod">
        <pc:chgData name="Dean Jayson" userId="c424c227a04098b6" providerId="LiveId" clId="{27A3FA30-4F0A-467F-95A4-2FD83266AECB}" dt="2022-01-27T15:29:39.574" v="151" actId="20577"/>
        <pc:sldMkLst>
          <pc:docMk/>
          <pc:sldMk cId="2558684361" sldId="269"/>
        </pc:sldMkLst>
        <pc:spChg chg="mod">
          <ac:chgData name="Dean Jayson" userId="c424c227a04098b6" providerId="LiveId" clId="{27A3FA30-4F0A-467F-95A4-2FD83266AECB}" dt="2022-01-27T15:28:11.402" v="88" actId="115"/>
          <ac:spMkLst>
            <pc:docMk/>
            <pc:sldMk cId="2558684361" sldId="269"/>
            <ac:spMk id="17" creationId="{57D7BDF4-B8AD-4B23-81A1-A4BA524F7B73}"/>
          </ac:spMkLst>
        </pc:spChg>
        <pc:spChg chg="mod">
          <ac:chgData name="Dean Jayson" userId="c424c227a04098b6" providerId="LiveId" clId="{27A3FA30-4F0A-467F-95A4-2FD83266AECB}" dt="2022-01-27T15:29:39.574" v="151" actId="20577"/>
          <ac:spMkLst>
            <pc:docMk/>
            <pc:sldMk cId="2558684361" sldId="269"/>
            <ac:spMk id="18" creationId="{34AA52A8-6A49-4CD3-BECE-8395B17B05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34119" y="3902118"/>
            <a:ext cx="305078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salt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smoked paprika 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garlic granules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dried oregano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¼ or ½ tsp chilli powder (you choose!) 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x 400g tins black beans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peppers - 1 red, 1 green, 1 yellow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onions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5-10 wholemeal tortillas or Romaine lettuce</a:t>
            </a:r>
          </a:p>
          <a:p>
            <a:pPr marL="86700">
              <a:spcAft>
                <a:spcPts val="600"/>
              </a:spcAft>
            </a:pPr>
            <a:r>
              <a:rPr lang="en-GB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Guacamole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avocados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 cherry tomatoes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small red onion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limes</a:t>
            </a:r>
          </a:p>
          <a:p>
            <a:pPr marL="2667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Salt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3044529" y="3890561"/>
            <a:ext cx="3644641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a large frying pan, heat your oil.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Slice your peppers and onions – adding them to the pan as you slice them.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Cook over a medium heat so they caramelise – keep mixing every so often – keep cooking till all prep for dinner is finished.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Heat 1 tbs oil in another frying pan  - when hot add the drained beans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all of the spices, 50ml water and mix well – cook on a low-medium heat for 1 minute then turn off. You can </a:t>
            </a: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mash them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bit too if you like  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make the guacamole - mash your avocado in a bowl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Dice your red onion and tomatoes and add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lime juice and mix together – taste – add salt – taste add more if needed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Lay beans, guacamole and pepper/onion mix in a line down the centre of a fajita or lettuce leaf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Fold up and enjoy</a:t>
            </a: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62" y="8262969"/>
            <a:ext cx="1407226" cy="1443128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84057" y="9459646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931771" y="9589910"/>
            <a:ext cx="2299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763349" y="9432507"/>
            <a:ext cx="409465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0ABC5D-A215-461B-9BB2-23CDCAA609A6}"/>
              </a:ext>
            </a:extLst>
          </p:cNvPr>
          <p:cNvSpPr txBox="1"/>
          <p:nvPr/>
        </p:nvSpPr>
        <p:spPr>
          <a:xfrm>
            <a:off x="0" y="100074"/>
            <a:ext cx="686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3600" dirty="0">
                <a:solidFill>
                  <a:srgbClr val="00BF00"/>
                </a:solidFill>
                <a:latin typeface="Arial Black" panose="020B0A04020102020204" pitchFamily="34" charset="0"/>
              </a:rPr>
              <a:t>BLACK BEAN FAJITAS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5322BA-F251-4B96-BFCF-091BE3C40E04}"/>
              </a:ext>
            </a:extLst>
          </p:cNvPr>
          <p:cNvGrpSpPr/>
          <p:nvPr/>
        </p:nvGrpSpPr>
        <p:grpSpPr>
          <a:xfrm>
            <a:off x="275360" y="2572256"/>
            <a:ext cx="6317146" cy="1365870"/>
            <a:chOff x="374411" y="2660455"/>
            <a:chExt cx="6317146" cy="136587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60D6A99-95BC-4BD3-93E6-4B7EB6A95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762" y="2874315"/>
              <a:ext cx="683668" cy="63852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C5A0D5C-7F16-445D-BA7A-B127E6FDF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500"/>
                      </a14:imgEffect>
                      <a14:imgEffect>
                        <a14:saturation sat="3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578" y="2901239"/>
              <a:ext cx="584676" cy="58467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B3118C5-4073-44B0-83F5-4E6F9D0DB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715"/>
                      </a14:imgEffect>
                      <a14:imgEffect>
                        <a14:saturation sat="2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44" y="2922020"/>
              <a:ext cx="543114" cy="54311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8884F60-746F-4CC2-93E0-83919636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689" y="2884445"/>
              <a:ext cx="618264" cy="61826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8ACB05-4331-4732-B4BE-847DAFB04841}"/>
                </a:ext>
              </a:extLst>
            </p:cNvPr>
            <p:cNvSpPr txBox="1"/>
            <p:nvPr/>
          </p:nvSpPr>
          <p:spPr>
            <a:xfrm>
              <a:off x="374411" y="2660456"/>
              <a:ext cx="11681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QUICK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EA56D48-47AF-408F-B91C-9B0E6D42C90F}"/>
                </a:ext>
              </a:extLst>
            </p:cNvPr>
            <p:cNvSpPr txBox="1"/>
            <p:nvPr/>
          </p:nvSpPr>
          <p:spPr>
            <a:xfrm>
              <a:off x="2153535" y="2660455"/>
              <a:ext cx="11681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HEALTHY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97CFA9-C813-4151-AFF2-FC43B3FC0A29}"/>
                </a:ext>
              </a:extLst>
            </p:cNvPr>
            <p:cNvSpPr txBox="1"/>
            <p:nvPr/>
          </p:nvSpPr>
          <p:spPr>
            <a:xfrm>
              <a:off x="3932659" y="2660456"/>
              <a:ext cx="11681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FAMILY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E89A431-74AF-40EA-825C-911905BACAE1}"/>
                </a:ext>
              </a:extLst>
            </p:cNvPr>
            <p:cNvSpPr txBox="1"/>
            <p:nvPr/>
          </p:nvSpPr>
          <p:spPr>
            <a:xfrm>
              <a:off x="5560584" y="2660456"/>
              <a:ext cx="7250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MEALS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F7AFA7-1972-4590-BC46-71EF46826741}"/>
                </a:ext>
              </a:extLst>
            </p:cNvPr>
            <p:cNvSpPr txBox="1"/>
            <p:nvPr/>
          </p:nvSpPr>
          <p:spPr>
            <a:xfrm>
              <a:off x="3811909" y="3048957"/>
              <a:ext cx="10331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latin typeface="Arial Narrow" panose="020B0606020202030204" pitchFamily="34" charset="0"/>
                </a:defRPr>
              </a:lvl1pPr>
            </a:lstStyle>
            <a:p>
              <a:r>
                <a:rPr lang="en-GB" dirty="0"/>
                <a:t>Feeds 5 </a:t>
              </a:r>
            </a:p>
            <a:p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734F6D-BDE3-43CA-98BF-6196200C55DA}"/>
                </a:ext>
              </a:extLst>
            </p:cNvPr>
            <p:cNvSpPr txBox="1"/>
            <p:nvPr/>
          </p:nvSpPr>
          <p:spPr>
            <a:xfrm>
              <a:off x="1658562" y="2918329"/>
              <a:ext cx="17671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latin typeface="Arial Narrow" panose="020B0606020202030204" pitchFamily="34" charset="0"/>
                </a:rPr>
                <a:t>Eating the Rainbow is a good way to ensure you get a broad range of nutrients. This colourful dish certainly achieves that </a:t>
              </a:r>
              <a:br>
                <a:rPr lang="en-GB" sz="1100" b="1" dirty="0">
                  <a:latin typeface="Arial Narrow" panose="020B0606020202030204" pitchFamily="34" charset="0"/>
                </a:rPr>
              </a:br>
              <a:endParaRPr lang="en-GB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340794-7E3D-479C-9653-72CFA7AB6DDA}"/>
                </a:ext>
              </a:extLst>
            </p:cNvPr>
            <p:cNvSpPr txBox="1"/>
            <p:nvPr/>
          </p:nvSpPr>
          <p:spPr>
            <a:xfrm>
              <a:off x="5148059" y="2964319"/>
              <a:ext cx="154349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latin typeface="Arial Narrow" panose="020B0606020202030204" pitchFamily="34" charset="0"/>
                </a:defRPr>
              </a:lvl1pPr>
            </a:lstStyle>
            <a:p>
              <a:r>
                <a:rPr lang="en-GB" dirty="0"/>
                <a:t>You have everything you need for a complete meal here</a:t>
              </a:r>
            </a:p>
          </p:txBody>
        </p:sp>
      </p:grpSp>
      <p:pic>
        <p:nvPicPr>
          <p:cNvPr id="6" name="Picture 5" descr="A plate of food on a table&#10;&#10;Description automatically generated">
            <a:extLst>
              <a:ext uri="{FF2B5EF4-FFF2-40B4-BE49-F238E27FC236}">
                <a16:creationId xmlns:a16="http://schemas.microsoft.com/office/drawing/2014/main" id="{6AE816A0-8ADA-43A8-9780-CE126C316F9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0" t="233" r="31606" b="-233"/>
          <a:stretch/>
        </p:blipFill>
        <p:spPr>
          <a:xfrm rot="5400000">
            <a:off x="2553714" y="-1863367"/>
            <a:ext cx="1744062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0DF25CD-428D-408E-A911-6ECA05548EFC}"/>
              </a:ext>
            </a:extLst>
          </p:cNvPr>
          <p:cNvSpPr txBox="1"/>
          <p:nvPr/>
        </p:nvSpPr>
        <p:spPr>
          <a:xfrm>
            <a:off x="-49796" y="2971644"/>
            <a:ext cx="134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15 - 20 mins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ED2113-200D-4E27-84CF-9879B211C0E4}"/>
              </a:ext>
            </a:extLst>
          </p:cNvPr>
          <p:cNvSpPr txBox="1"/>
          <p:nvPr/>
        </p:nvSpPr>
        <p:spPr>
          <a:xfrm>
            <a:off x="5145672" y="8831837"/>
            <a:ext cx="1543498" cy="6001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Delicious served with Sour Cream or Plain Yoghurt</a:t>
            </a:r>
          </a:p>
        </p:txBody>
      </p:sp>
    </p:spTree>
    <p:extLst>
      <p:ext uri="{BB962C8B-B14F-4D97-AF65-F5344CB8AC3E}">
        <p14:creationId xmlns:p14="http://schemas.microsoft.com/office/powerpoint/2010/main" val="255868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30631</TotalTime>
  <Words>308</Words>
  <Application>Microsoft Office PowerPoint</Application>
  <PresentationFormat>A4 Paper (210x297 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56</cp:revision>
  <cp:lastPrinted>2017-09-21T18:32:22Z</cp:lastPrinted>
  <dcterms:created xsi:type="dcterms:W3CDTF">2017-09-15T16:10:26Z</dcterms:created>
  <dcterms:modified xsi:type="dcterms:W3CDTF">2022-01-27T15:29:49Z</dcterms:modified>
</cp:coreProperties>
</file>