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02BA6-529B-4FDF-A0E0-5F4A039FF2F7}" v="7" dt="2021-10-24T15:40:1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36502BA6-529B-4FDF-A0E0-5F4A039FF2F7}"/>
    <pc:docChg chg="custSel modSld">
      <pc:chgData name="Dean Jayson" userId="c424c227a04098b6" providerId="LiveId" clId="{36502BA6-529B-4FDF-A0E0-5F4A039FF2F7}" dt="2022-01-28T09:45:18.852" v="1535" actId="20577"/>
      <pc:docMkLst>
        <pc:docMk/>
      </pc:docMkLst>
      <pc:sldChg chg="addSp modSp mod">
        <pc:chgData name="Dean Jayson" userId="c424c227a04098b6" providerId="LiveId" clId="{36502BA6-529B-4FDF-A0E0-5F4A039FF2F7}" dt="2022-01-28T09:45:18.852" v="1535" actId="20577"/>
        <pc:sldMkLst>
          <pc:docMk/>
          <pc:sldMk cId="3537648450" sldId="258"/>
        </pc:sldMkLst>
        <pc:spChg chg="mod">
          <ac:chgData name="Dean Jayson" userId="c424c227a04098b6" providerId="LiveId" clId="{36502BA6-529B-4FDF-A0E0-5F4A039FF2F7}" dt="2021-10-24T15:40:08.739" v="1487" actId="1076"/>
          <ac:spMkLst>
            <pc:docMk/>
            <pc:sldMk cId="3537648450" sldId="258"/>
            <ac:spMk id="2" creationId="{188313A1-DEF9-45FC-ABD6-71EEC1A6E748}"/>
          </ac:spMkLst>
        </pc:spChg>
        <pc:spChg chg="mod">
          <ac:chgData name="Dean Jayson" userId="c424c227a04098b6" providerId="LiveId" clId="{36502BA6-529B-4FDF-A0E0-5F4A039FF2F7}" dt="2021-10-24T15:35:24.787" v="1021" actId="20577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36502BA6-529B-4FDF-A0E0-5F4A039FF2F7}" dt="2022-01-28T09:45:18.852" v="1535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36502BA6-529B-4FDF-A0E0-5F4A039FF2F7}" dt="2021-10-24T15:40:38.770" v="1494" actId="1076"/>
          <ac:spMkLst>
            <pc:docMk/>
            <pc:sldMk cId="3537648450" sldId="258"/>
            <ac:spMk id="29" creationId="{B817E474-5937-4B8F-9F28-402685881F57}"/>
          </ac:spMkLst>
        </pc:spChg>
        <pc:spChg chg="mod">
          <ac:chgData name="Dean Jayson" userId="c424c227a04098b6" providerId="LiveId" clId="{36502BA6-529B-4FDF-A0E0-5F4A039FF2F7}" dt="2021-10-24T15:40:01.109" v="1485" actId="1076"/>
          <ac:spMkLst>
            <pc:docMk/>
            <pc:sldMk cId="3537648450" sldId="258"/>
            <ac:spMk id="35" creationId="{F14A59D0-0A5F-4619-8F4E-C57551086564}"/>
          </ac:spMkLst>
        </pc:spChg>
        <pc:spChg chg="mod">
          <ac:chgData name="Dean Jayson" userId="c424c227a04098b6" providerId="LiveId" clId="{36502BA6-529B-4FDF-A0E0-5F4A039FF2F7}" dt="2021-10-24T15:40:21.987" v="1490" actId="1076"/>
          <ac:spMkLst>
            <pc:docMk/>
            <pc:sldMk cId="3537648450" sldId="258"/>
            <ac:spMk id="36" creationId="{F0DFA07E-C0C9-4C42-A0B1-74159408AC83}"/>
          </ac:spMkLst>
        </pc:spChg>
        <pc:spChg chg="mod">
          <ac:chgData name="Dean Jayson" userId="c424c227a04098b6" providerId="LiveId" clId="{36502BA6-529B-4FDF-A0E0-5F4A039FF2F7}" dt="2021-10-24T15:39:43.811" v="1481" actId="1076"/>
          <ac:spMkLst>
            <pc:docMk/>
            <pc:sldMk cId="3537648450" sldId="258"/>
            <ac:spMk id="37" creationId="{C29B726B-2716-424B-AB13-935DE2412DA4}"/>
          </ac:spMkLst>
        </pc:spChg>
        <pc:spChg chg="mod">
          <ac:chgData name="Dean Jayson" userId="c424c227a04098b6" providerId="LiveId" clId="{36502BA6-529B-4FDF-A0E0-5F4A039FF2F7}" dt="2021-10-24T15:40:05.355" v="1486" actId="1076"/>
          <ac:spMkLst>
            <pc:docMk/>
            <pc:sldMk cId="3537648450" sldId="258"/>
            <ac:spMk id="38" creationId="{8E70431B-DA35-43B7-81D5-58281BAB4A25}"/>
          </ac:spMkLst>
        </pc:spChg>
        <pc:spChg chg="mod">
          <ac:chgData name="Dean Jayson" userId="c424c227a04098b6" providerId="LiveId" clId="{36502BA6-529B-4FDF-A0E0-5F4A039FF2F7}" dt="2021-10-24T15:39:47.178" v="1482" actId="1076"/>
          <ac:spMkLst>
            <pc:docMk/>
            <pc:sldMk cId="3537648450" sldId="258"/>
            <ac:spMk id="39" creationId="{B4C166D0-1CAB-4522-B00C-0B0F2F104C81}"/>
          </ac:spMkLst>
        </pc:spChg>
        <pc:spChg chg="mod">
          <ac:chgData name="Dean Jayson" userId="c424c227a04098b6" providerId="LiveId" clId="{36502BA6-529B-4FDF-A0E0-5F4A039FF2F7}" dt="2021-10-24T15:40:16.002" v="1489" actId="1076"/>
          <ac:spMkLst>
            <pc:docMk/>
            <pc:sldMk cId="3537648450" sldId="258"/>
            <ac:spMk id="40" creationId="{BF2E2237-0920-477F-9331-45A6469F50AD}"/>
          </ac:spMkLst>
        </pc:spChg>
        <pc:picChg chg="add mod modCrop">
          <ac:chgData name="Dean Jayson" userId="c424c227a04098b6" providerId="LiveId" clId="{36502BA6-529B-4FDF-A0E0-5F4A039FF2F7}" dt="2021-09-23T14:27:37.920" v="772" actId="1076"/>
          <ac:picMkLst>
            <pc:docMk/>
            <pc:sldMk cId="3537648450" sldId="258"/>
            <ac:picMk id="5" creationId="{27663025-1FE8-49D8-810E-4433ACC967F0}"/>
          </ac:picMkLst>
        </pc:picChg>
        <pc:picChg chg="mod">
          <ac:chgData name="Dean Jayson" userId="c424c227a04098b6" providerId="LiveId" clId="{36502BA6-529B-4FDF-A0E0-5F4A039FF2F7}" dt="2021-09-20T09:24:46.359" v="760" actId="1076"/>
          <ac:picMkLst>
            <pc:docMk/>
            <pc:sldMk cId="3537648450" sldId="258"/>
            <ac:picMk id="8" creationId="{2A92F34A-84F0-4E96-B95F-2089361E341C}"/>
          </ac:picMkLst>
        </pc:picChg>
        <pc:picChg chg="mod">
          <ac:chgData name="Dean Jayson" userId="c424c227a04098b6" providerId="LiveId" clId="{36502BA6-529B-4FDF-A0E0-5F4A039FF2F7}" dt="2021-10-24T15:39:35.659" v="1479" actId="1076"/>
          <ac:picMkLst>
            <pc:docMk/>
            <pc:sldMk cId="3537648450" sldId="258"/>
            <ac:picMk id="31" creationId="{2ACD987A-A482-4B10-BC70-B43C50A4C1DD}"/>
          </ac:picMkLst>
        </pc:picChg>
        <pc:picChg chg="mod">
          <ac:chgData name="Dean Jayson" userId="c424c227a04098b6" providerId="LiveId" clId="{36502BA6-529B-4FDF-A0E0-5F4A039FF2F7}" dt="2021-10-24T15:40:31.075" v="1493" actId="1076"/>
          <ac:picMkLst>
            <pc:docMk/>
            <pc:sldMk cId="3537648450" sldId="258"/>
            <ac:picMk id="32" creationId="{0A31D48B-9E59-49BA-8A4A-BE94356E057F}"/>
          </ac:picMkLst>
        </pc:picChg>
        <pc:picChg chg="mod">
          <ac:chgData name="Dean Jayson" userId="c424c227a04098b6" providerId="LiveId" clId="{36502BA6-529B-4FDF-A0E0-5F4A039FF2F7}" dt="2021-10-24T15:39:49.939" v="1483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  <pc:docChgLst>
    <pc:chgData name="Dean Jayson" userId="c424c227a04098b6" providerId="LiveId" clId="{31C52788-75C5-4387-B63D-9D5D504984F4}"/>
    <pc:docChg chg="custSel modSld">
      <pc:chgData name="Dean Jayson" userId="c424c227a04098b6" providerId="LiveId" clId="{31C52788-75C5-4387-B63D-9D5D504984F4}" dt="2021-04-29T09:06:34.467" v="15" actId="478"/>
      <pc:docMkLst>
        <pc:docMk/>
      </pc:docMkLst>
      <pc:sldChg chg="delSp modSp mod">
        <pc:chgData name="Dean Jayson" userId="c424c227a04098b6" providerId="LiveId" clId="{31C52788-75C5-4387-B63D-9D5D504984F4}" dt="2021-04-29T09:06:34.467" v="15" actId="478"/>
        <pc:sldMkLst>
          <pc:docMk/>
          <pc:sldMk cId="3537648450" sldId="258"/>
        </pc:sldMkLst>
        <pc:spChg chg="mod">
          <ac:chgData name="Dean Jayson" userId="c424c227a04098b6" providerId="LiveId" clId="{31C52788-75C5-4387-B63D-9D5D504984F4}" dt="2021-04-29T09:06:32.837" v="14" actId="6549"/>
          <ac:spMkLst>
            <pc:docMk/>
            <pc:sldMk cId="3537648450" sldId="258"/>
            <ac:spMk id="7" creationId="{D337EDAB-5938-4E00-8AD8-D1E096FF1AAE}"/>
          </ac:spMkLst>
        </pc:spChg>
        <pc:picChg chg="del">
          <ac:chgData name="Dean Jayson" userId="c424c227a04098b6" providerId="LiveId" clId="{31C52788-75C5-4387-B63D-9D5D504984F4}" dt="2021-04-29T09:06:34.467" v="15" actId="478"/>
          <ac:picMkLst>
            <pc:docMk/>
            <pc:sldMk cId="3537648450" sldId="258"/>
            <ac:picMk id="5" creationId="{901382FC-C727-4B68-A877-F741037AB1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0" y="164928"/>
            <a:ext cx="6858000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  <a:tabLst>
                <a:tab pos="539750" algn="l"/>
              </a:tabLst>
            </a:pPr>
            <a:r>
              <a:rPr lang="en-GB" sz="4400" dirty="0">
                <a:solidFill>
                  <a:srgbClr val="00BF00"/>
                </a:solidFill>
                <a:latin typeface="Arial Black" panose="020B0A04020102020204" pitchFamily="34" charset="0"/>
              </a:rPr>
              <a:t>APPLE CRUMBLE</a:t>
            </a:r>
          </a:p>
          <a:p>
            <a:pPr algn="ctr">
              <a:tabLst>
                <a:tab pos="539750" algn="l"/>
              </a:tabLst>
            </a:pPr>
            <a:endParaRPr lang="en-GB" dirty="0">
              <a:solidFill>
                <a:srgbClr val="00B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83434" y="4260332"/>
            <a:ext cx="24596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1.25 kg cooking or eating apples  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200ml water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100g butter/dairy free spread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75g soft brown sugar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150g wholemeal plain flour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125g oats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8363">
              <a:spcAft>
                <a:spcPts val="600"/>
              </a:spcAf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Optional 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Zest ½ lemon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100g raisins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cinnamon</a:t>
            </a:r>
          </a:p>
          <a:p>
            <a:pPr marL="360363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250g rhubarb/blackberries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628274" y="4208512"/>
            <a:ext cx="424712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the oven onto 180º C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200ml water into a saucepan and bring to the boil.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Peel, core and dice the apples (and rhubarb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into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bite sized chunks, add to the saucepan of water after cutting ¼ of the apples.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Cover and reduce to a simmer. Keep adding the apples as you go along (so some are chunkier in the crumble)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Once all apples are added, cook for another minute then turn off heat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Rub your butter into the flour, then stir in the sugar &amp; oats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raisins, lemon zest or cinnamon to apples if using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Pour apples into an ovenproof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dish (approx 22x27cm)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Add blackberries if using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Sprinkle the crumble mix over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Cook for 35-40 mins at 180º C until the top is golden brown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</a:t>
            </a: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31" y="8141355"/>
            <a:ext cx="1407226" cy="144312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49006" y="9402530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54696" y="9511028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522082" y="9473289"/>
            <a:ext cx="437400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76" y="2930351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92" y="3041509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0" y="3189261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41" y="2987598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431607" y="2731565"/>
            <a:ext cx="11681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1938023" y="2720848"/>
            <a:ext cx="11681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3724867" y="2743910"/>
            <a:ext cx="11681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381002" y="2736689"/>
            <a:ext cx="7250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17E474-5937-4B8F-9F28-402685881F57}"/>
              </a:ext>
            </a:extLst>
          </p:cNvPr>
          <p:cNvSpPr txBox="1"/>
          <p:nvPr/>
        </p:nvSpPr>
        <p:spPr>
          <a:xfrm>
            <a:off x="1540211" y="2961624"/>
            <a:ext cx="1769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Apple contains fibre which is needed to keep your digestive system working smoothly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B4C166D0-1CAB-4522-B00C-0B0F2F10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740" y="3175969"/>
            <a:ext cx="6182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Feeds 8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F2E2237-0920-477F-9331-45A6469F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66" y="3046263"/>
            <a:ext cx="104782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Takes 15 mins prep time plus cooking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8313A1-DEF9-45FC-ABD6-71EEC1A6E748}"/>
              </a:ext>
            </a:extLst>
          </p:cNvPr>
          <p:cNvSpPr/>
          <p:nvPr/>
        </p:nvSpPr>
        <p:spPr>
          <a:xfrm>
            <a:off x="5035842" y="3046263"/>
            <a:ext cx="14153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1100" b="1" dirty="0">
                <a:latin typeface="Arial Narrow" panose="020B0606020202030204" pitchFamily="34" charset="0"/>
              </a:rPr>
              <a:t>Delicious served alone, with yoghurt, custard or ice cream</a:t>
            </a:r>
          </a:p>
        </p:txBody>
      </p:sp>
      <p:pic>
        <p:nvPicPr>
          <p:cNvPr id="5" name="Picture 4" descr="A picture containing rice&#10;&#10;Description automatically generated">
            <a:extLst>
              <a:ext uri="{FF2B5EF4-FFF2-40B4-BE49-F238E27FC236}">
                <a16:creationId xmlns:a16="http://schemas.microsoft.com/office/drawing/2014/main" id="{27663025-1FE8-49D8-810E-4433ACC967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7" r="33100"/>
          <a:stretch/>
        </p:blipFill>
        <p:spPr>
          <a:xfrm rot="5400000">
            <a:off x="2507614" y="-1757060"/>
            <a:ext cx="1877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23708</TotalTime>
  <Words>249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50</cp:revision>
  <cp:lastPrinted>2022-01-27T17:46:55Z</cp:lastPrinted>
  <dcterms:created xsi:type="dcterms:W3CDTF">2017-09-15T16:10:26Z</dcterms:created>
  <dcterms:modified xsi:type="dcterms:W3CDTF">2022-01-28T09:45:45Z</dcterms:modified>
</cp:coreProperties>
</file>