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99"/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Jayson" userId="c424c227a04098b6" providerId="LiveId" clId="{B559D59A-9D76-41C3-8E5B-13642C9C5267}"/>
    <pc:docChg chg="modSld">
      <pc:chgData name="Dean Jayson" userId="c424c227a04098b6" providerId="LiveId" clId="{B559D59A-9D76-41C3-8E5B-13642C9C5267}" dt="2022-01-26T15:32:13.170" v="11" actId="20577"/>
      <pc:docMkLst>
        <pc:docMk/>
      </pc:docMkLst>
      <pc:sldChg chg="modSp mod">
        <pc:chgData name="Dean Jayson" userId="c424c227a04098b6" providerId="LiveId" clId="{B559D59A-9D76-41C3-8E5B-13642C9C5267}" dt="2022-01-26T15:32:13.170" v="11" actId="20577"/>
        <pc:sldMkLst>
          <pc:docMk/>
          <pc:sldMk cId="2297011799" sldId="257"/>
        </pc:sldMkLst>
        <pc:spChg chg="mod">
          <ac:chgData name="Dean Jayson" userId="c424c227a04098b6" providerId="LiveId" clId="{B559D59A-9D76-41C3-8E5B-13642C9C5267}" dt="2022-01-26T15:32:13.170" v="11" actId="20577"/>
          <ac:spMkLst>
            <pc:docMk/>
            <pc:sldMk cId="2297011799" sldId="257"/>
            <ac:spMk id="17" creationId="{57D7BDF4-B8AD-4B23-81A1-A4BA524F7B73}"/>
          </ac:spMkLst>
        </pc:spChg>
      </pc:sldChg>
    </pc:docChg>
  </pc:docChgLst>
  <pc:docChgLst>
    <pc:chgData name="Dean Jayson" userId="c424c227a04098b6" providerId="LiveId" clId="{B6AE62AF-7456-4A30-808A-EA3328630FA0}"/>
    <pc:docChg chg="undo custSel modSld">
      <pc:chgData name="Dean Jayson" userId="c424c227a04098b6" providerId="LiveId" clId="{B6AE62AF-7456-4A30-808A-EA3328630FA0}" dt="2021-06-10T10:46:22.193" v="61" actId="20577"/>
      <pc:docMkLst>
        <pc:docMk/>
      </pc:docMkLst>
      <pc:sldChg chg="modSp mod">
        <pc:chgData name="Dean Jayson" userId="c424c227a04098b6" providerId="LiveId" clId="{B6AE62AF-7456-4A30-808A-EA3328630FA0}" dt="2021-06-10T10:46:22.193" v="61" actId="20577"/>
        <pc:sldMkLst>
          <pc:docMk/>
          <pc:sldMk cId="2297011799" sldId="257"/>
        </pc:sldMkLst>
        <pc:spChg chg="mod">
          <ac:chgData name="Dean Jayson" userId="c424c227a04098b6" providerId="LiveId" clId="{B6AE62AF-7456-4A30-808A-EA3328630FA0}" dt="2021-06-10T10:46:22.193" v="61" actId="20577"/>
          <ac:spMkLst>
            <pc:docMk/>
            <pc:sldMk cId="2297011799" sldId="257"/>
            <ac:spMk id="17" creationId="{57D7BDF4-B8AD-4B23-81A1-A4BA524F7B73}"/>
          </ac:spMkLst>
        </pc:spChg>
        <pc:spChg chg="mod">
          <ac:chgData name="Dean Jayson" userId="c424c227a04098b6" providerId="LiveId" clId="{B6AE62AF-7456-4A30-808A-EA3328630FA0}" dt="2021-06-10T10:45:25.843" v="31" actId="1076"/>
          <ac:spMkLst>
            <pc:docMk/>
            <pc:sldMk cId="2297011799" sldId="257"/>
            <ac:spMk id="18" creationId="{34AA52A8-6A49-4CD3-BECE-8395B17B0578}"/>
          </ac:spMkLst>
        </pc:spChg>
      </pc:sldChg>
    </pc:docChg>
  </pc:docChgLst>
  <pc:docChgLst>
    <pc:chgData name="Dean Jayson" userId="c424c227a04098b6" providerId="LiveId" clId="{C4492C83-D20A-404F-A195-5A51F311BE86}"/>
    <pc:docChg chg="custSel modSld">
      <pc:chgData name="Dean Jayson" userId="c424c227a04098b6" providerId="LiveId" clId="{C4492C83-D20A-404F-A195-5A51F311BE86}" dt="2021-01-02T10:52:12.111" v="270" actId="6549"/>
      <pc:docMkLst>
        <pc:docMk/>
      </pc:docMkLst>
      <pc:sldChg chg="modSp mod">
        <pc:chgData name="Dean Jayson" userId="c424c227a04098b6" providerId="LiveId" clId="{C4492C83-D20A-404F-A195-5A51F311BE86}" dt="2021-01-02T10:52:12.111" v="270" actId="6549"/>
        <pc:sldMkLst>
          <pc:docMk/>
          <pc:sldMk cId="2297011799" sldId="257"/>
        </pc:sldMkLst>
        <pc:spChg chg="mod">
          <ac:chgData name="Dean Jayson" userId="c424c227a04098b6" providerId="LiveId" clId="{C4492C83-D20A-404F-A195-5A51F311BE86}" dt="2020-12-29T16:28:49.676" v="33" actId="6549"/>
          <ac:spMkLst>
            <pc:docMk/>
            <pc:sldMk cId="2297011799" sldId="257"/>
            <ac:spMk id="7" creationId="{D337EDAB-5938-4E00-8AD8-D1E096FF1AAE}"/>
          </ac:spMkLst>
        </pc:spChg>
        <pc:spChg chg="mod">
          <ac:chgData name="Dean Jayson" userId="c424c227a04098b6" providerId="LiveId" clId="{C4492C83-D20A-404F-A195-5A51F311BE86}" dt="2020-12-29T16:46:09.910" v="268" actId="20577"/>
          <ac:spMkLst>
            <pc:docMk/>
            <pc:sldMk cId="2297011799" sldId="257"/>
            <ac:spMk id="17" creationId="{57D7BDF4-B8AD-4B23-81A1-A4BA524F7B73}"/>
          </ac:spMkLst>
        </pc:spChg>
        <pc:spChg chg="mod">
          <ac:chgData name="Dean Jayson" userId="c424c227a04098b6" providerId="LiveId" clId="{C4492C83-D20A-404F-A195-5A51F311BE86}" dt="2021-01-02T10:52:12.111" v="270" actId="6549"/>
          <ac:spMkLst>
            <pc:docMk/>
            <pc:sldMk cId="2297011799" sldId="257"/>
            <ac:spMk id="18" creationId="{34AA52A8-6A49-4CD3-BECE-8395B17B0578}"/>
          </ac:spMkLst>
        </pc:spChg>
        <pc:spChg chg="mod">
          <ac:chgData name="Dean Jayson" userId="c424c227a04098b6" providerId="LiveId" clId="{C4492C83-D20A-404F-A195-5A51F311BE86}" dt="2020-12-29T16:41:02.954" v="234" actId="207"/>
          <ac:spMkLst>
            <pc:docMk/>
            <pc:sldMk cId="2297011799" sldId="257"/>
            <ac:spMk id="27" creationId="{8D9ED32E-EEB0-417F-9CB9-E5F689E916D3}"/>
          </ac:spMkLst>
        </pc:spChg>
      </pc:sldChg>
    </pc:docChg>
  </pc:docChgLst>
  <pc:docChgLst>
    <pc:chgData name="Dean Jayson" userId="c424c227a04098b6" providerId="LiveId" clId="{D97278E9-3794-4D63-A992-88F23717C41E}"/>
    <pc:docChg chg="custSel modSld">
      <pc:chgData name="Dean Jayson" userId="c424c227a04098b6" providerId="LiveId" clId="{D97278E9-3794-4D63-A992-88F23717C41E}" dt="2021-01-08T15:36:43.297" v="7" actId="1076"/>
      <pc:docMkLst>
        <pc:docMk/>
      </pc:docMkLst>
      <pc:sldChg chg="addSp delSp modSp mod">
        <pc:chgData name="Dean Jayson" userId="c424c227a04098b6" providerId="LiveId" clId="{D97278E9-3794-4D63-A992-88F23717C41E}" dt="2021-01-08T15:36:43.297" v="7" actId="1076"/>
        <pc:sldMkLst>
          <pc:docMk/>
          <pc:sldMk cId="2297011799" sldId="257"/>
        </pc:sldMkLst>
        <pc:picChg chg="del">
          <ac:chgData name="Dean Jayson" userId="c424c227a04098b6" providerId="LiveId" clId="{D97278E9-3794-4D63-A992-88F23717C41E}" dt="2021-01-08T15:36:37.946" v="5" actId="478"/>
          <ac:picMkLst>
            <pc:docMk/>
            <pc:sldMk cId="2297011799" sldId="257"/>
            <ac:picMk id="4" creationId="{486721A4-8450-4AC2-B9F1-292979D73F08}"/>
          </ac:picMkLst>
        </pc:picChg>
        <pc:picChg chg="add mod modCrop">
          <ac:chgData name="Dean Jayson" userId="c424c227a04098b6" providerId="LiveId" clId="{D97278E9-3794-4D63-A992-88F23717C41E}" dt="2021-01-08T15:36:43.297" v="7" actId="1076"/>
          <ac:picMkLst>
            <pc:docMk/>
            <pc:sldMk cId="2297011799" sldId="257"/>
            <ac:picMk id="5" creationId="{C5C170A8-7E40-4CD2-A283-44A1ECB1D168}"/>
          </ac:picMkLst>
        </pc:picChg>
        <pc:picChg chg="del">
          <ac:chgData name="Dean Jayson" userId="c424c227a04098b6" providerId="LiveId" clId="{D97278E9-3794-4D63-A992-88F23717C41E}" dt="2021-01-08T15:36:39.626" v="6" actId="478"/>
          <ac:picMkLst>
            <pc:docMk/>
            <pc:sldMk cId="2297011799" sldId="257"/>
            <ac:picMk id="6" creationId="{1D50B1B8-3E23-4C91-85D3-F55D522F59FC}"/>
          </ac:picMkLst>
        </pc:picChg>
      </pc:sldChg>
    </pc:docChg>
  </pc:docChgLst>
  <pc:docChgLst>
    <pc:chgData name="Dean Jayson" userId="c424c227a04098b6" providerId="LiveId" clId="{57BD9AA2-A60B-4C29-8556-19FFBAEEA590}"/>
    <pc:docChg chg="undo custSel modSld">
      <pc:chgData name="Dean Jayson" userId="c424c227a04098b6" providerId="LiveId" clId="{57BD9AA2-A60B-4C29-8556-19FFBAEEA590}" dt="2021-01-02T19:47:52.241" v="1320" actId="20577"/>
      <pc:docMkLst>
        <pc:docMk/>
      </pc:docMkLst>
      <pc:sldChg chg="addSp modSp">
        <pc:chgData name="Dean Jayson" userId="c424c227a04098b6" providerId="LiveId" clId="{57BD9AA2-A60B-4C29-8556-19FFBAEEA590}" dt="2021-01-02T19:47:52.241" v="1320" actId="20577"/>
        <pc:sldMkLst>
          <pc:docMk/>
          <pc:sldMk cId="2297011799" sldId="257"/>
        </pc:sldMkLst>
        <pc:spChg chg="mod">
          <ac:chgData name="Dean Jayson" userId="c424c227a04098b6" providerId="LiveId" clId="{57BD9AA2-A60B-4C29-8556-19FFBAEEA590}" dt="2021-01-02T19:46:48.403" v="1316" actId="1076"/>
          <ac:spMkLst>
            <pc:docMk/>
            <pc:sldMk cId="2297011799" sldId="257"/>
            <ac:spMk id="17" creationId="{57D7BDF4-B8AD-4B23-81A1-A4BA524F7B73}"/>
          </ac:spMkLst>
        </pc:spChg>
        <pc:spChg chg="mod">
          <ac:chgData name="Dean Jayson" userId="c424c227a04098b6" providerId="LiveId" clId="{57BD9AA2-A60B-4C29-8556-19FFBAEEA590}" dt="2021-01-02T19:47:52.241" v="1320" actId="20577"/>
          <ac:spMkLst>
            <pc:docMk/>
            <pc:sldMk cId="2297011799" sldId="257"/>
            <ac:spMk id="18" creationId="{34AA52A8-6A49-4CD3-BECE-8395B17B0578}"/>
          </ac:spMkLst>
        </pc:spChg>
        <pc:spChg chg="mod">
          <ac:chgData name="Dean Jayson" userId="c424c227a04098b6" providerId="LiveId" clId="{57BD9AA2-A60B-4C29-8556-19FFBAEEA590}" dt="2021-01-02T19:47:00.650" v="1317" actId="1076"/>
          <ac:spMkLst>
            <pc:docMk/>
            <pc:sldMk cId="2297011799" sldId="257"/>
            <ac:spMk id="25" creationId="{16F8A602-A293-4B7B-BCAC-8268E07B329B}"/>
          </ac:spMkLst>
        </pc:spChg>
        <pc:spChg chg="mod">
          <ac:chgData name="Dean Jayson" userId="c424c227a04098b6" providerId="LiveId" clId="{57BD9AA2-A60B-4C29-8556-19FFBAEEA590}" dt="2021-01-02T19:47:06.102" v="1318" actId="1076"/>
          <ac:spMkLst>
            <pc:docMk/>
            <pc:sldMk cId="2297011799" sldId="257"/>
            <ac:spMk id="26" creationId="{A97EFA72-374B-4529-9BA3-54A5C9C11F93}"/>
          </ac:spMkLst>
        </pc:spChg>
        <pc:spChg chg="mod">
          <ac:chgData name="Dean Jayson" userId="c424c227a04098b6" providerId="LiveId" clId="{57BD9AA2-A60B-4C29-8556-19FFBAEEA590}" dt="2021-01-02T19:47:00.650" v="1317" actId="1076"/>
          <ac:spMkLst>
            <pc:docMk/>
            <pc:sldMk cId="2297011799" sldId="257"/>
            <ac:spMk id="27" creationId="{8D9ED32E-EEB0-417F-9CB9-E5F689E916D3}"/>
          </ac:spMkLst>
        </pc:spChg>
        <pc:spChg chg="mod">
          <ac:chgData name="Dean Jayson" userId="c424c227a04098b6" providerId="LiveId" clId="{57BD9AA2-A60B-4C29-8556-19FFBAEEA590}" dt="2021-01-02T19:47:00.650" v="1317" actId="1076"/>
          <ac:spMkLst>
            <pc:docMk/>
            <pc:sldMk cId="2297011799" sldId="257"/>
            <ac:spMk id="28" creationId="{64CBB343-A29A-4E72-A784-E970039186B9}"/>
          </ac:spMkLst>
        </pc:spChg>
        <pc:spChg chg="mod">
          <ac:chgData name="Dean Jayson" userId="c424c227a04098b6" providerId="LiveId" clId="{57BD9AA2-A60B-4C29-8556-19FFBAEEA590}" dt="2021-01-02T19:47:00.650" v="1317" actId="1076"/>
          <ac:spMkLst>
            <pc:docMk/>
            <pc:sldMk cId="2297011799" sldId="257"/>
            <ac:spMk id="53" creationId="{928ACB05-4331-4732-B4BE-847DAFB04841}"/>
          </ac:spMkLst>
        </pc:spChg>
        <pc:spChg chg="mod">
          <ac:chgData name="Dean Jayson" userId="c424c227a04098b6" providerId="LiveId" clId="{57BD9AA2-A60B-4C29-8556-19FFBAEEA590}" dt="2021-01-02T19:47:00.650" v="1317" actId="1076"/>
          <ac:spMkLst>
            <pc:docMk/>
            <pc:sldMk cId="2297011799" sldId="257"/>
            <ac:spMk id="54" creationId="{DEA56D48-47AF-408F-B91C-9B0E6D42C90F}"/>
          </ac:spMkLst>
        </pc:spChg>
        <pc:spChg chg="mod">
          <ac:chgData name="Dean Jayson" userId="c424c227a04098b6" providerId="LiveId" clId="{57BD9AA2-A60B-4C29-8556-19FFBAEEA590}" dt="2021-01-02T19:47:00.650" v="1317" actId="1076"/>
          <ac:spMkLst>
            <pc:docMk/>
            <pc:sldMk cId="2297011799" sldId="257"/>
            <ac:spMk id="55" creationId="{1997CFA9-C813-4151-AFF2-FC43B3FC0A29}"/>
          </ac:spMkLst>
        </pc:spChg>
        <pc:spChg chg="mod">
          <ac:chgData name="Dean Jayson" userId="c424c227a04098b6" providerId="LiveId" clId="{57BD9AA2-A60B-4C29-8556-19FFBAEEA590}" dt="2021-01-02T19:47:00.650" v="1317" actId="1076"/>
          <ac:spMkLst>
            <pc:docMk/>
            <pc:sldMk cId="2297011799" sldId="257"/>
            <ac:spMk id="56" creationId="{AE89A431-74AF-40EA-825C-911905BACAE1}"/>
          </ac:spMkLst>
        </pc:spChg>
        <pc:picChg chg="add mod modCrop">
          <ac:chgData name="Dean Jayson" userId="c424c227a04098b6" providerId="LiveId" clId="{57BD9AA2-A60B-4C29-8556-19FFBAEEA590}" dt="2021-01-02T18:32:20.097" v="416" actId="732"/>
          <ac:picMkLst>
            <pc:docMk/>
            <pc:sldMk cId="2297011799" sldId="257"/>
            <ac:picMk id="4" creationId="{486721A4-8450-4AC2-B9F1-292979D73F08}"/>
          </ac:picMkLst>
        </pc:picChg>
        <pc:picChg chg="add mod modCrop">
          <ac:chgData name="Dean Jayson" userId="c424c227a04098b6" providerId="LiveId" clId="{57BD9AA2-A60B-4C29-8556-19FFBAEEA590}" dt="2021-01-02T18:32:28.292" v="417" actId="1076"/>
          <ac:picMkLst>
            <pc:docMk/>
            <pc:sldMk cId="2297011799" sldId="257"/>
            <ac:picMk id="6" creationId="{1D50B1B8-3E23-4C91-85D3-F55D522F59FC}"/>
          </ac:picMkLst>
        </pc:picChg>
        <pc:picChg chg="mod">
          <ac:chgData name="Dean Jayson" userId="c424c227a04098b6" providerId="LiveId" clId="{57BD9AA2-A60B-4C29-8556-19FFBAEEA590}" dt="2021-01-02T19:47:00.650" v="1317" actId="1076"/>
          <ac:picMkLst>
            <pc:docMk/>
            <pc:sldMk cId="2297011799" sldId="257"/>
            <ac:picMk id="67" creationId="{E8884F60-746F-4CC2-93E0-839196369E85}"/>
          </ac:picMkLst>
        </pc:picChg>
        <pc:picChg chg="mod">
          <ac:chgData name="Dean Jayson" userId="c424c227a04098b6" providerId="LiveId" clId="{57BD9AA2-A60B-4C29-8556-19FFBAEEA590}" dt="2021-01-02T19:47:00.650" v="1317" actId="1076"/>
          <ac:picMkLst>
            <pc:docMk/>
            <pc:sldMk cId="2297011799" sldId="257"/>
            <ac:picMk id="69" creationId="{FB3118C5-4073-44B0-83F5-4E6F9D0DB9C0}"/>
          </ac:picMkLst>
        </pc:picChg>
        <pc:picChg chg="mod">
          <ac:chgData name="Dean Jayson" userId="c424c227a04098b6" providerId="LiveId" clId="{57BD9AA2-A60B-4C29-8556-19FFBAEEA590}" dt="2021-01-02T19:47:00.650" v="1317" actId="1076"/>
          <ac:picMkLst>
            <pc:docMk/>
            <pc:sldMk cId="2297011799" sldId="257"/>
            <ac:picMk id="71" creationId="{CC5A0D5C-7F16-445D-BA7A-B127E6FDF0DF}"/>
          </ac:picMkLst>
        </pc:picChg>
        <pc:picChg chg="mod">
          <ac:chgData name="Dean Jayson" userId="c424c227a04098b6" providerId="LiveId" clId="{57BD9AA2-A60B-4C29-8556-19FFBAEEA590}" dt="2021-01-02T19:47:00.650" v="1317" actId="1076"/>
          <ac:picMkLst>
            <pc:docMk/>
            <pc:sldMk cId="2297011799" sldId="257"/>
            <ac:picMk id="73" creationId="{360D6A99-95BC-4BD3-93E6-4B7EB6A952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360D6A99-95BC-4BD3-93E6-4B7EB6A95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87" y="2817818"/>
            <a:ext cx="683668" cy="638524"/>
          </a:xfrm>
          <a:prstGeom prst="rect">
            <a:avLst/>
          </a:prstGeom>
          <a:noFill/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C5A0D5C-7F16-445D-BA7A-B127E6FDF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26" y="2787557"/>
            <a:ext cx="584676" cy="584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37EDAB-5938-4E00-8AD8-D1E096FF1AAE}"/>
              </a:ext>
            </a:extLst>
          </p:cNvPr>
          <p:cNvSpPr txBox="1"/>
          <p:nvPr/>
        </p:nvSpPr>
        <p:spPr>
          <a:xfrm>
            <a:off x="101754" y="95498"/>
            <a:ext cx="711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3600" dirty="0">
                <a:solidFill>
                  <a:srgbClr val="00BF00"/>
                </a:solidFill>
                <a:latin typeface="Arial Black" panose="020B0A04020102020204" pitchFamily="34" charset="0"/>
              </a:rPr>
              <a:t>AIR FRYER FALAFEL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7BDF4-B8AD-4B23-81A1-A4BA524F7B73}"/>
              </a:ext>
            </a:extLst>
          </p:cNvPr>
          <p:cNvSpPr/>
          <p:nvPr/>
        </p:nvSpPr>
        <p:spPr>
          <a:xfrm>
            <a:off x="164099" y="3702220"/>
            <a:ext cx="23616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x 400g tins chick peas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25g fresh parsley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25g fresh coriander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garlic cloves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large onion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100g flour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tbs sesame seeds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tbs ground cumin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tbs ground coriander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¼ tsp mild chilli powder or paprika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salt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 grinds pepper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Optional – 1 tsp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Belazu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smoked harissa</a:t>
            </a:r>
          </a:p>
          <a:p>
            <a:pPr marL="450850" indent="-4508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A52A8-6A49-4CD3-BECE-8395B17B0578}"/>
              </a:ext>
            </a:extLst>
          </p:cNvPr>
          <p:cNvSpPr/>
          <p:nvPr/>
        </p:nvSpPr>
        <p:spPr>
          <a:xfrm>
            <a:off x="2554869" y="3691161"/>
            <a:ext cx="419500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Roughly chop your parsley and coriander and put into a food processor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Drain your chick peas and add 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Dice your onion and add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Peel garlic and add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all of the spices – ground cumin, coriander, mild chilli powder and salt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flour and sesame seeds. You may need to add more flour if the mixture feels a little too wet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Blitz till smooth or smooth-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ish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if you like a bit of texture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Turn on your air fryer/oven to 180ºC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Use spoons or your fingers to turn the mixture into balls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Place the falafel into your air fryer. Spray with oil and cook for 10 mins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Carefully </a:t>
            </a:r>
            <a:r>
              <a:rPr lang="en-GB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use tongs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to turn them – they may have stuck a bit to the bottom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Spray again and cook for approx. 7 mins till crispy 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If cooking in the oven – cook at 180ºC for 25-30 mins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Serve in pitta with lots of salad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06" y="8310349"/>
            <a:ext cx="1149436" cy="1178761"/>
          </a:xfrm>
          <a:prstGeom prst="rect">
            <a:avLst/>
          </a:prstGeom>
          <a:ln>
            <a:noFill/>
          </a:ln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B3118C5-4073-44B0-83F5-4E6F9D0DB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6" y="2808338"/>
            <a:ext cx="543114" cy="5431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8884F60-746F-4CC2-93E0-839196369E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614" y="2796577"/>
            <a:ext cx="618264" cy="618264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28ACB05-4331-4732-B4BE-847DAFB04841}"/>
              </a:ext>
            </a:extLst>
          </p:cNvPr>
          <p:cNvSpPr txBox="1"/>
          <p:nvPr/>
        </p:nvSpPr>
        <p:spPr>
          <a:xfrm>
            <a:off x="526322" y="2545496"/>
            <a:ext cx="1144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QUICK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A56D48-47AF-408F-B91C-9B0E6D42C90F}"/>
              </a:ext>
            </a:extLst>
          </p:cNvPr>
          <p:cNvSpPr txBox="1"/>
          <p:nvPr/>
        </p:nvSpPr>
        <p:spPr>
          <a:xfrm>
            <a:off x="2068230" y="2537161"/>
            <a:ext cx="1144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HEALTHY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97CFA9-C813-4151-AFF2-FC43B3FC0A29}"/>
              </a:ext>
            </a:extLst>
          </p:cNvPr>
          <p:cNvSpPr txBox="1"/>
          <p:nvPr/>
        </p:nvSpPr>
        <p:spPr>
          <a:xfrm>
            <a:off x="3812723" y="2521552"/>
            <a:ext cx="1144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FAMILY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89A431-74AF-40EA-825C-911905BACAE1}"/>
              </a:ext>
            </a:extLst>
          </p:cNvPr>
          <p:cNvSpPr txBox="1"/>
          <p:nvPr/>
        </p:nvSpPr>
        <p:spPr>
          <a:xfrm>
            <a:off x="5547171" y="2529466"/>
            <a:ext cx="1144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MEALS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4057" y="9358846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931771" y="9489110"/>
            <a:ext cx="2299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763349" y="9331707"/>
            <a:ext cx="4094651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 algn="r"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F8A602-A293-4B7B-BCAC-8268E07B329B}"/>
              </a:ext>
            </a:extLst>
          </p:cNvPr>
          <p:cNvSpPr txBox="1"/>
          <p:nvPr/>
        </p:nvSpPr>
        <p:spPr>
          <a:xfrm>
            <a:off x="5020272" y="2950095"/>
            <a:ext cx="1721922" cy="43088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Serve with hummus, chopped salad and pickles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7EFA72-374B-4529-9BA3-54A5C9C11F93}"/>
              </a:ext>
            </a:extLst>
          </p:cNvPr>
          <p:cNvSpPr txBox="1"/>
          <p:nvPr/>
        </p:nvSpPr>
        <p:spPr>
          <a:xfrm>
            <a:off x="409057" y="2934967"/>
            <a:ext cx="895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Less than 15 mins prep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9ED32E-EEB0-417F-9CB9-E5F689E916D3}"/>
              </a:ext>
            </a:extLst>
          </p:cNvPr>
          <p:cNvSpPr txBox="1"/>
          <p:nvPr/>
        </p:nvSpPr>
        <p:spPr>
          <a:xfrm>
            <a:off x="1552009" y="2730247"/>
            <a:ext cx="18541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Arial Narrow" panose="020B0606020202030204" pitchFamily="34" charset="0"/>
              </a:rPr>
              <a:t>Chick Peas are a good vegan source of protein and iron. The vitamin c in the tomatoes in the chopped salad will promote iron absorption.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CBB343-A29A-4E72-A784-E970039186B9}"/>
              </a:ext>
            </a:extLst>
          </p:cNvPr>
          <p:cNvSpPr txBox="1"/>
          <p:nvPr/>
        </p:nvSpPr>
        <p:spPr>
          <a:xfrm>
            <a:off x="3704329" y="2950095"/>
            <a:ext cx="886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20-25 falafel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170A8-7E40-4CD2-A283-44A1ECB1D1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7" b="23008"/>
          <a:stretch/>
        </p:blipFill>
        <p:spPr>
          <a:xfrm>
            <a:off x="0" y="731491"/>
            <a:ext cx="6858000" cy="17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1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7962</TotalTime>
  <Words>288</Words>
  <Application>Microsoft Office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Dean Jayson</cp:lastModifiedBy>
  <cp:revision>47</cp:revision>
  <cp:lastPrinted>2021-01-02T10:52:20Z</cp:lastPrinted>
  <dcterms:created xsi:type="dcterms:W3CDTF">2017-09-15T16:10:26Z</dcterms:created>
  <dcterms:modified xsi:type="dcterms:W3CDTF">2022-01-26T15:32:26Z</dcterms:modified>
</cp:coreProperties>
</file>